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4" r:id="rId3"/>
  </p:sldMasterIdLst>
  <p:notesMasterIdLst>
    <p:notesMasterId r:id="rId69"/>
  </p:notesMasterIdLst>
  <p:sldIdLst>
    <p:sldId id="639" r:id="rId4"/>
    <p:sldId id="640" r:id="rId5"/>
    <p:sldId id="631" r:id="rId6"/>
    <p:sldId id="632" r:id="rId7"/>
    <p:sldId id="485" r:id="rId8"/>
    <p:sldId id="260" r:id="rId9"/>
    <p:sldId id="261" r:id="rId10"/>
    <p:sldId id="292" r:id="rId11"/>
    <p:sldId id="294" r:id="rId12"/>
    <p:sldId id="295" r:id="rId13"/>
    <p:sldId id="293" r:id="rId14"/>
    <p:sldId id="303" r:id="rId15"/>
    <p:sldId id="274" r:id="rId16"/>
    <p:sldId id="259" r:id="rId17"/>
    <p:sldId id="267" r:id="rId18"/>
    <p:sldId id="258" r:id="rId19"/>
    <p:sldId id="257" r:id="rId20"/>
    <p:sldId id="275" r:id="rId21"/>
    <p:sldId id="262" r:id="rId22"/>
    <p:sldId id="315" r:id="rId23"/>
    <p:sldId id="633" r:id="rId24"/>
    <p:sldId id="263" r:id="rId25"/>
    <p:sldId id="272" r:id="rId26"/>
    <p:sldId id="316" r:id="rId27"/>
    <p:sldId id="268" r:id="rId28"/>
    <p:sldId id="276" r:id="rId29"/>
    <p:sldId id="264" r:id="rId30"/>
    <p:sldId id="277" r:id="rId31"/>
    <p:sldId id="278" r:id="rId32"/>
    <p:sldId id="279" r:id="rId33"/>
    <p:sldId id="634" r:id="rId34"/>
    <p:sldId id="282" r:id="rId35"/>
    <p:sldId id="280" r:id="rId36"/>
    <p:sldId id="283" r:id="rId37"/>
    <p:sldId id="284" r:id="rId38"/>
    <p:sldId id="265" r:id="rId39"/>
    <p:sldId id="285" r:id="rId40"/>
    <p:sldId id="288" r:id="rId41"/>
    <p:sldId id="637" r:id="rId42"/>
    <p:sldId id="287" r:id="rId43"/>
    <p:sldId id="286" r:id="rId44"/>
    <p:sldId id="638" r:id="rId45"/>
    <p:sldId id="289" r:id="rId46"/>
    <p:sldId id="290" r:id="rId47"/>
    <p:sldId id="297" r:id="rId48"/>
    <p:sldId id="296" r:id="rId49"/>
    <p:sldId id="302" r:id="rId50"/>
    <p:sldId id="298" r:id="rId51"/>
    <p:sldId id="301" r:id="rId52"/>
    <p:sldId id="299" r:id="rId53"/>
    <p:sldId id="636" r:id="rId54"/>
    <p:sldId id="300" r:id="rId55"/>
    <p:sldId id="309" r:id="rId56"/>
    <p:sldId id="306" r:id="rId57"/>
    <p:sldId id="310" r:id="rId58"/>
    <p:sldId id="311" r:id="rId59"/>
    <p:sldId id="307" r:id="rId60"/>
    <p:sldId id="313" r:id="rId61"/>
    <p:sldId id="312" r:id="rId62"/>
    <p:sldId id="308" r:id="rId63"/>
    <p:sldId id="635" r:id="rId64"/>
    <p:sldId id="314" r:id="rId65"/>
    <p:sldId id="304" r:id="rId66"/>
    <p:sldId id="305" r:id="rId67"/>
    <p:sldId id="641" r:id="rId6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6A0DC0-27A2-4CD7-B1F6-1014308C78EE}">
          <p14:sldIdLst>
            <p14:sldId id="639"/>
            <p14:sldId id="640"/>
            <p14:sldId id="631"/>
            <p14:sldId id="632"/>
            <p14:sldId id="485"/>
            <p14:sldId id="260"/>
            <p14:sldId id="261"/>
            <p14:sldId id="292"/>
            <p14:sldId id="294"/>
            <p14:sldId id="295"/>
            <p14:sldId id="293"/>
            <p14:sldId id="303"/>
          </p14:sldIdLst>
        </p14:section>
        <p14:section name="ASVS &amp; TOP10" id="{D041880F-2C66-497F-BD7C-7C1A9D6B308F}">
          <p14:sldIdLst>
            <p14:sldId id="274"/>
            <p14:sldId id="259"/>
            <p14:sldId id="267"/>
            <p14:sldId id="258"/>
            <p14:sldId id="257"/>
            <p14:sldId id="275"/>
            <p14:sldId id="262"/>
            <p14:sldId id="315"/>
          </p14:sldIdLst>
        </p14:section>
        <p14:section name="Levels of Security" id="{5A6DA732-67A7-4064-961D-2DB246811042}">
          <p14:sldIdLst>
            <p14:sldId id="633"/>
            <p14:sldId id="263"/>
            <p14:sldId id="272"/>
            <p14:sldId id="316"/>
            <p14:sldId id="268"/>
          </p14:sldIdLst>
        </p14:section>
        <p14:section name="ASVS in projects" id="{0857A7D3-12B9-4764-B13F-22C5910E8721}">
          <p14:sldIdLst>
            <p14:sldId id="276"/>
            <p14:sldId id="264"/>
            <p14:sldId id="277"/>
            <p14:sldId id="278"/>
            <p14:sldId id="279"/>
            <p14:sldId id="634"/>
            <p14:sldId id="282"/>
            <p14:sldId id="280"/>
          </p14:sldIdLst>
        </p14:section>
        <p14:section name="ASVS as a blueprint" id="{5F263C58-5DA4-4713-9057-C6DCCFE4BB48}">
          <p14:sldIdLst>
            <p14:sldId id="283"/>
            <p14:sldId id="284"/>
            <p14:sldId id="265"/>
            <p14:sldId id="285"/>
            <p14:sldId id="288"/>
            <p14:sldId id="637"/>
          </p14:sldIdLst>
        </p14:section>
        <p14:section name="Threat Model" id="{B0EFA8ED-673A-4A41-A4FA-DDC7D9E04C95}">
          <p14:sldIdLst>
            <p14:sldId id="287"/>
            <p14:sldId id="286"/>
            <p14:sldId id="638"/>
            <p14:sldId id="289"/>
            <p14:sldId id="290"/>
          </p14:sldIdLst>
        </p14:section>
        <p14:section name="Pentest" id="{8E37484E-9C91-4CC7-9D1E-3D5BA48E9F92}">
          <p14:sldIdLst>
            <p14:sldId id="297"/>
            <p14:sldId id="296"/>
            <p14:sldId id="302"/>
            <p14:sldId id="298"/>
          </p14:sldIdLst>
        </p14:section>
        <p14:section name="Triage" id="{B7A4A7D2-4BB4-4838-A4EE-671F880EAE8D}">
          <p14:sldIdLst>
            <p14:sldId id="301"/>
            <p14:sldId id="299"/>
            <p14:sldId id="636"/>
            <p14:sldId id="300"/>
          </p14:sldIdLst>
        </p14:section>
        <p14:section name="Fixing the findings" id="{A24888C4-1917-4808-8240-A92BCE1BA22C}">
          <p14:sldIdLst>
            <p14:sldId id="309"/>
            <p14:sldId id="306"/>
            <p14:sldId id="310"/>
          </p14:sldIdLst>
        </p14:section>
        <p14:section name="Retest" id="{94D41942-39B6-45F8-8572-BC6EB5C3116B}">
          <p14:sldIdLst>
            <p14:sldId id="311"/>
            <p14:sldId id="307"/>
            <p14:sldId id="313"/>
          </p14:sldIdLst>
        </p14:section>
        <p14:section name="Pentest report" id="{CA7F43FE-80FC-4C9E-9429-6920009A3C5D}">
          <p14:sldIdLst>
            <p14:sldId id="312"/>
            <p14:sldId id="308"/>
            <p14:sldId id="635"/>
            <p14:sldId id="314"/>
          </p14:sldIdLst>
        </p14:section>
        <p14:section name="QnA" id="{8B104928-3DED-45B3-91C4-942CEAAD1672}">
          <p14:sldIdLst>
            <p14:sldId id="304"/>
            <p14:sldId id="305"/>
            <p14:sldId id="6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D56E59-CE67-4181-90E8-5787490D6826}" v="67" dt="2024-10-06T17:48:10.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48" d="100"/>
          <a:sy n="48" d="100"/>
        </p:scale>
        <p:origin x="34" y="9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6/11/relationships/changesInfo" Target="changesInfos/changesInfo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ürgen Gutsch" userId="98fc9394-e8ac-416f-9a52-d95067f5915a" providerId="ADAL" clId="{7AD56E59-CE67-4181-90E8-5787490D6826}"/>
    <pc:docChg chg="undo custSel addSld delSld modSld sldOrd addSection delSection modSection">
      <pc:chgData name="Jürgen Gutsch" userId="98fc9394-e8ac-416f-9a52-d95067f5915a" providerId="ADAL" clId="{7AD56E59-CE67-4181-90E8-5787490D6826}" dt="2024-10-06T17:48:10.199" v="1339" actId="20577"/>
      <pc:docMkLst>
        <pc:docMk/>
      </pc:docMkLst>
      <pc:sldChg chg="addSp modSp del mod setBg addAnim">
        <pc:chgData name="Jürgen Gutsch" userId="98fc9394-e8ac-416f-9a52-d95067f5915a" providerId="ADAL" clId="{7AD56E59-CE67-4181-90E8-5787490D6826}" dt="2024-09-19T19:28:29.847" v="1270" actId="47"/>
        <pc:sldMkLst>
          <pc:docMk/>
          <pc:sldMk cId="2358455951" sldId="256"/>
        </pc:sldMkLst>
        <pc:spChg chg="mod">
          <ac:chgData name="Jürgen Gutsch" userId="98fc9394-e8ac-416f-9a52-d95067f5915a" providerId="ADAL" clId="{7AD56E59-CE67-4181-90E8-5787490D6826}" dt="2024-09-15T19:17:29.346" v="887" actId="26606"/>
          <ac:spMkLst>
            <pc:docMk/>
            <pc:sldMk cId="2358455951" sldId="256"/>
            <ac:spMk id="2" creationId="{30FD1E53-3928-27A4-EEAE-F43E3EB41AF4}"/>
          </ac:spMkLst>
        </pc:spChg>
        <pc:spChg chg="mod">
          <ac:chgData name="Jürgen Gutsch" userId="98fc9394-e8ac-416f-9a52-d95067f5915a" providerId="ADAL" clId="{7AD56E59-CE67-4181-90E8-5787490D6826}" dt="2024-09-15T19:18:05.711" v="901" actId="20577"/>
          <ac:spMkLst>
            <pc:docMk/>
            <pc:sldMk cId="2358455951" sldId="256"/>
            <ac:spMk id="3" creationId="{13C7B71F-29CC-AEA4-E589-2B73979FB092}"/>
          </ac:spMkLst>
        </pc:spChg>
        <pc:spChg chg="add">
          <ac:chgData name="Jürgen Gutsch" userId="98fc9394-e8ac-416f-9a52-d95067f5915a" providerId="ADAL" clId="{7AD56E59-CE67-4181-90E8-5787490D6826}" dt="2024-09-15T19:17:29.346" v="887" actId="26606"/>
          <ac:spMkLst>
            <pc:docMk/>
            <pc:sldMk cId="2358455951" sldId="256"/>
            <ac:spMk id="8" creationId="{4E1BEB12-92AF-4445-98AD-4C7756E7C93B}"/>
          </ac:spMkLst>
        </pc:spChg>
        <pc:spChg chg="add">
          <ac:chgData name="Jürgen Gutsch" userId="98fc9394-e8ac-416f-9a52-d95067f5915a" providerId="ADAL" clId="{7AD56E59-CE67-4181-90E8-5787490D6826}" dt="2024-09-15T19:17:29.346" v="887" actId="26606"/>
          <ac:spMkLst>
            <pc:docMk/>
            <pc:sldMk cId="2358455951" sldId="256"/>
            <ac:spMk id="10" creationId="{D0522C2C-7B5C-48A7-A969-03941E5D2E76}"/>
          </ac:spMkLst>
        </pc:spChg>
        <pc:spChg chg="add">
          <ac:chgData name="Jürgen Gutsch" userId="98fc9394-e8ac-416f-9a52-d95067f5915a" providerId="ADAL" clId="{7AD56E59-CE67-4181-90E8-5787490D6826}" dt="2024-09-15T19:17:29.346" v="887" actId="26606"/>
          <ac:spMkLst>
            <pc:docMk/>
            <pc:sldMk cId="2358455951" sldId="256"/>
            <ac:spMk id="12" creationId="{9C682A1A-5B2D-4111-BBD6-620165633E5B}"/>
          </ac:spMkLst>
        </pc:spChg>
        <pc:spChg chg="add">
          <ac:chgData name="Jürgen Gutsch" userId="98fc9394-e8ac-416f-9a52-d95067f5915a" providerId="ADAL" clId="{7AD56E59-CE67-4181-90E8-5787490D6826}" dt="2024-09-15T19:17:29.346" v="887" actId="26606"/>
          <ac:spMkLst>
            <pc:docMk/>
            <pc:sldMk cId="2358455951" sldId="256"/>
            <ac:spMk id="14" creationId="{D6EE29F2-D77F-4BD0-A20B-334D316A1C9D}"/>
          </ac:spMkLst>
        </pc:spChg>
        <pc:spChg chg="add">
          <ac:chgData name="Jürgen Gutsch" userId="98fc9394-e8ac-416f-9a52-d95067f5915a" providerId="ADAL" clId="{7AD56E59-CE67-4181-90E8-5787490D6826}" dt="2024-09-15T19:17:29.346" v="887" actId="26606"/>
          <ac:spMkLst>
            <pc:docMk/>
            <pc:sldMk cId="2358455951" sldId="256"/>
            <ac:spMk id="16" creationId="{22D09ED2-868F-42C6-866E-F92E0CEF314F}"/>
          </ac:spMkLst>
        </pc:spChg>
      </pc:sldChg>
      <pc:sldChg chg="addSp modSp mod setBg">
        <pc:chgData name="Jürgen Gutsch" userId="98fc9394-e8ac-416f-9a52-d95067f5915a" providerId="ADAL" clId="{7AD56E59-CE67-4181-90E8-5787490D6826}" dt="2024-09-15T19:20:19.539" v="945" actId="26606"/>
        <pc:sldMkLst>
          <pc:docMk/>
          <pc:sldMk cId="2841455925" sldId="257"/>
        </pc:sldMkLst>
        <pc:spChg chg="mod">
          <ac:chgData name="Jürgen Gutsch" userId="98fc9394-e8ac-416f-9a52-d95067f5915a" providerId="ADAL" clId="{7AD56E59-CE67-4181-90E8-5787490D6826}" dt="2024-09-15T19:20:19.539" v="945" actId="26606"/>
          <ac:spMkLst>
            <pc:docMk/>
            <pc:sldMk cId="2841455925" sldId="257"/>
            <ac:spMk id="2" creationId="{384C2EC8-F67D-8A0A-4A45-F2CEF3C00DF4}"/>
          </ac:spMkLst>
        </pc:spChg>
        <pc:spChg chg="mod">
          <ac:chgData name="Jürgen Gutsch" userId="98fc9394-e8ac-416f-9a52-d95067f5915a" providerId="ADAL" clId="{7AD56E59-CE67-4181-90E8-5787490D6826}" dt="2024-09-15T19:20:19.539" v="945" actId="26606"/>
          <ac:spMkLst>
            <pc:docMk/>
            <pc:sldMk cId="2841455925" sldId="257"/>
            <ac:spMk id="3" creationId="{ACE43B22-2C65-AC01-2613-18F22A2F5071}"/>
          </ac:spMkLst>
        </pc:spChg>
        <pc:spChg chg="add">
          <ac:chgData name="Jürgen Gutsch" userId="98fc9394-e8ac-416f-9a52-d95067f5915a" providerId="ADAL" clId="{7AD56E59-CE67-4181-90E8-5787490D6826}" dt="2024-09-15T19:20:19.539" v="945" actId="26606"/>
          <ac:spMkLst>
            <pc:docMk/>
            <pc:sldMk cId="2841455925" sldId="257"/>
            <ac:spMk id="8" creationId="{907EF6B7-1338-4443-8C46-6A318D952DFD}"/>
          </ac:spMkLst>
        </pc:spChg>
        <pc:spChg chg="add">
          <ac:chgData name="Jürgen Gutsch" userId="98fc9394-e8ac-416f-9a52-d95067f5915a" providerId="ADAL" clId="{7AD56E59-CE67-4181-90E8-5787490D6826}" dt="2024-09-15T19:20:19.539" v="945" actId="26606"/>
          <ac:spMkLst>
            <pc:docMk/>
            <pc:sldMk cId="2841455925" sldId="257"/>
            <ac:spMk id="10" creationId="{DAAE4CDD-124C-4DCF-9584-B6033B545DD5}"/>
          </ac:spMkLst>
        </pc:spChg>
        <pc:spChg chg="add">
          <ac:chgData name="Jürgen Gutsch" userId="98fc9394-e8ac-416f-9a52-d95067f5915a" providerId="ADAL" clId="{7AD56E59-CE67-4181-90E8-5787490D6826}" dt="2024-09-15T19:20:19.539" v="945" actId="26606"/>
          <ac:spMkLst>
            <pc:docMk/>
            <pc:sldMk cId="2841455925" sldId="257"/>
            <ac:spMk id="12" creationId="{081E4A58-353D-44AE-B2FC-2A74E2E400F7}"/>
          </ac:spMkLst>
        </pc:spChg>
      </pc:sldChg>
      <pc:sldChg chg="addSp delSp modSp mod setBg">
        <pc:chgData name="Jürgen Gutsch" userId="98fc9394-e8ac-416f-9a52-d95067f5915a" providerId="ADAL" clId="{7AD56E59-CE67-4181-90E8-5787490D6826}" dt="2024-09-15T19:24:37.815" v="1005" actId="1036"/>
        <pc:sldMkLst>
          <pc:docMk/>
          <pc:sldMk cId="3608915656" sldId="258"/>
        </pc:sldMkLst>
        <pc:spChg chg="mod">
          <ac:chgData name="Jürgen Gutsch" userId="98fc9394-e8ac-416f-9a52-d95067f5915a" providerId="ADAL" clId="{7AD56E59-CE67-4181-90E8-5787490D6826}" dt="2024-09-15T19:22:52.757" v="961" actId="26606"/>
          <ac:spMkLst>
            <pc:docMk/>
            <pc:sldMk cId="3608915656" sldId="258"/>
            <ac:spMk id="2" creationId="{5617E667-41E0-2D40-CBF1-E91AA9D00E2D}"/>
          </ac:spMkLst>
        </pc:spChg>
        <pc:spChg chg="mod">
          <ac:chgData name="Jürgen Gutsch" userId="98fc9394-e8ac-416f-9a52-d95067f5915a" providerId="ADAL" clId="{7AD56E59-CE67-4181-90E8-5787490D6826}" dt="2024-09-15T19:24:37.815" v="1005" actId="1036"/>
          <ac:spMkLst>
            <pc:docMk/>
            <pc:sldMk cId="3608915656" sldId="258"/>
            <ac:spMk id="4" creationId="{0A4B561A-E3DC-7D94-1934-6885403ACA64}"/>
          </ac:spMkLst>
        </pc:spChg>
        <pc:spChg chg="add del">
          <ac:chgData name="Jürgen Gutsch" userId="98fc9394-e8ac-416f-9a52-d95067f5915a" providerId="ADAL" clId="{7AD56E59-CE67-4181-90E8-5787490D6826}" dt="2024-09-15T19:22:52.757" v="961" actId="26606"/>
          <ac:spMkLst>
            <pc:docMk/>
            <pc:sldMk cId="3608915656" sldId="258"/>
            <ac:spMk id="1031" creationId="{66E48AFA-8884-4F68-A44F-D2C1E8609C5A}"/>
          </ac:spMkLst>
        </pc:spChg>
        <pc:spChg chg="add del">
          <ac:chgData name="Jürgen Gutsch" userId="98fc9394-e8ac-416f-9a52-d95067f5915a" providerId="ADAL" clId="{7AD56E59-CE67-4181-90E8-5787490D6826}" dt="2024-09-15T19:22:52.757" v="961" actId="26606"/>
          <ac:spMkLst>
            <pc:docMk/>
            <pc:sldMk cId="3608915656" sldId="258"/>
            <ac:spMk id="1033" creationId="{969D19A6-08CB-498C-93EC-3FFB021FC68A}"/>
          </ac:spMkLst>
        </pc:spChg>
        <pc:spChg chg="add">
          <ac:chgData name="Jürgen Gutsch" userId="98fc9394-e8ac-416f-9a52-d95067f5915a" providerId="ADAL" clId="{7AD56E59-CE67-4181-90E8-5787490D6826}" dt="2024-09-15T19:22:52.757" v="961" actId="26606"/>
          <ac:spMkLst>
            <pc:docMk/>
            <pc:sldMk cId="3608915656" sldId="258"/>
            <ac:spMk id="1038" creationId="{76906711-0AFB-47DD-A4B6-4E94B38B8C91}"/>
          </ac:spMkLst>
        </pc:spChg>
        <pc:spChg chg="add">
          <ac:chgData name="Jürgen Gutsch" userId="98fc9394-e8ac-416f-9a52-d95067f5915a" providerId="ADAL" clId="{7AD56E59-CE67-4181-90E8-5787490D6826}" dt="2024-09-15T19:22:52.757" v="961" actId="26606"/>
          <ac:spMkLst>
            <pc:docMk/>
            <pc:sldMk cId="3608915656" sldId="258"/>
            <ac:spMk id="1040" creationId="{AA91F649-894C-41F6-A21D-3D1AC558E934}"/>
          </ac:spMkLst>
        </pc:spChg>
        <pc:spChg chg="add">
          <ac:chgData name="Jürgen Gutsch" userId="98fc9394-e8ac-416f-9a52-d95067f5915a" providerId="ADAL" clId="{7AD56E59-CE67-4181-90E8-5787490D6826}" dt="2024-09-15T19:22:52.757" v="961" actId="26606"/>
          <ac:spMkLst>
            <pc:docMk/>
            <pc:sldMk cId="3608915656" sldId="258"/>
            <ac:spMk id="1042" creationId="{56037404-66BD-46B5-9323-1B531319671A}"/>
          </ac:spMkLst>
        </pc:spChg>
        <pc:picChg chg="mod ord">
          <ac:chgData name="Jürgen Gutsch" userId="98fc9394-e8ac-416f-9a52-d95067f5915a" providerId="ADAL" clId="{7AD56E59-CE67-4181-90E8-5787490D6826}" dt="2024-09-15T19:23:52.203" v="970" actId="1076"/>
          <ac:picMkLst>
            <pc:docMk/>
            <pc:sldMk cId="3608915656" sldId="258"/>
            <ac:picMk id="1026" creationId="{CBBC4785-90C0-CE26-7E56-FFD007E7D164}"/>
          </ac:picMkLst>
        </pc:picChg>
      </pc:sldChg>
      <pc:sldChg chg="addSp modSp mod setBg">
        <pc:chgData name="Jürgen Gutsch" userId="98fc9394-e8ac-416f-9a52-d95067f5915a" providerId="ADAL" clId="{7AD56E59-CE67-4181-90E8-5787490D6826}" dt="2024-09-15T19:18:26.714" v="902" actId="26606"/>
        <pc:sldMkLst>
          <pc:docMk/>
          <pc:sldMk cId="4109157217" sldId="259"/>
        </pc:sldMkLst>
        <pc:spChg chg="mod">
          <ac:chgData name="Jürgen Gutsch" userId="98fc9394-e8ac-416f-9a52-d95067f5915a" providerId="ADAL" clId="{7AD56E59-CE67-4181-90E8-5787490D6826}" dt="2024-09-15T19:18:26.714" v="902" actId="26606"/>
          <ac:spMkLst>
            <pc:docMk/>
            <pc:sldMk cId="4109157217" sldId="259"/>
            <ac:spMk id="2" creationId="{501E4C7D-AF8A-52DF-C368-FCCCA0FB20D6}"/>
          </ac:spMkLst>
        </pc:spChg>
        <pc:spChg chg="mod">
          <ac:chgData name="Jürgen Gutsch" userId="98fc9394-e8ac-416f-9a52-d95067f5915a" providerId="ADAL" clId="{7AD56E59-CE67-4181-90E8-5787490D6826}" dt="2024-09-15T19:18:26.714" v="902" actId="26606"/>
          <ac:spMkLst>
            <pc:docMk/>
            <pc:sldMk cId="4109157217" sldId="259"/>
            <ac:spMk id="3" creationId="{B997EE76-F6C5-E28D-6A79-3CF5C0BE9C3B}"/>
          </ac:spMkLst>
        </pc:spChg>
        <pc:spChg chg="add">
          <ac:chgData name="Jürgen Gutsch" userId="98fc9394-e8ac-416f-9a52-d95067f5915a" providerId="ADAL" clId="{7AD56E59-CE67-4181-90E8-5787490D6826}" dt="2024-09-15T19:18:26.714" v="902" actId="26606"/>
          <ac:spMkLst>
            <pc:docMk/>
            <pc:sldMk cId="4109157217" sldId="259"/>
            <ac:spMk id="8" creationId="{1BB867FF-FC45-48F7-8104-F89BE54909F1}"/>
          </ac:spMkLst>
        </pc:spChg>
        <pc:spChg chg="add">
          <ac:chgData name="Jürgen Gutsch" userId="98fc9394-e8ac-416f-9a52-d95067f5915a" providerId="ADAL" clId="{7AD56E59-CE67-4181-90E8-5787490D6826}" dt="2024-09-15T19:18:26.714" v="902" actId="26606"/>
          <ac:spMkLst>
            <pc:docMk/>
            <pc:sldMk cId="4109157217" sldId="259"/>
            <ac:spMk id="10" creationId="{8BB56887-D0D5-4F0C-9E19-7247EB83C8B7}"/>
          </ac:spMkLst>
        </pc:spChg>
        <pc:spChg chg="add">
          <ac:chgData name="Jürgen Gutsch" userId="98fc9394-e8ac-416f-9a52-d95067f5915a" providerId="ADAL" clId="{7AD56E59-CE67-4181-90E8-5787490D6826}" dt="2024-09-15T19:18:26.714" v="902" actId="26606"/>
          <ac:spMkLst>
            <pc:docMk/>
            <pc:sldMk cId="4109157217" sldId="259"/>
            <ac:spMk id="12" creationId="{081E4A58-353D-44AE-B2FC-2A74E2E400F7}"/>
          </ac:spMkLst>
        </pc:spChg>
      </pc:sldChg>
      <pc:sldChg chg="addSp delSp modSp mod setBg">
        <pc:chgData name="Jürgen Gutsch" userId="98fc9394-e8ac-416f-9a52-d95067f5915a" providerId="ADAL" clId="{7AD56E59-CE67-4181-90E8-5787490D6826}" dt="2024-09-15T19:16:09.715" v="876" actId="26606"/>
        <pc:sldMkLst>
          <pc:docMk/>
          <pc:sldMk cId="1244888724" sldId="260"/>
        </pc:sldMkLst>
        <pc:spChg chg="mod">
          <ac:chgData name="Jürgen Gutsch" userId="98fc9394-e8ac-416f-9a52-d95067f5915a" providerId="ADAL" clId="{7AD56E59-CE67-4181-90E8-5787490D6826}" dt="2024-09-15T19:16:09.715" v="876" actId="26606"/>
          <ac:spMkLst>
            <pc:docMk/>
            <pc:sldMk cId="1244888724" sldId="260"/>
            <ac:spMk id="2" creationId="{2751C306-A8E5-F2C9-CFEB-8682C7E71AF4}"/>
          </ac:spMkLst>
        </pc:spChg>
        <pc:spChg chg="add del">
          <ac:chgData name="Jürgen Gutsch" userId="98fc9394-e8ac-416f-9a52-d95067f5915a" providerId="ADAL" clId="{7AD56E59-CE67-4181-90E8-5787490D6826}" dt="2024-09-15T19:16:09.715" v="876" actId="26606"/>
          <ac:spMkLst>
            <pc:docMk/>
            <pc:sldMk cId="1244888724" sldId="260"/>
            <ac:spMk id="3" creationId="{503C9683-12D3-C9C2-1F70-070FEE8D1F00}"/>
          </ac:spMkLst>
        </pc:spChg>
        <pc:spChg chg="add">
          <ac:chgData name="Jürgen Gutsch" userId="98fc9394-e8ac-416f-9a52-d95067f5915a" providerId="ADAL" clId="{7AD56E59-CE67-4181-90E8-5787490D6826}" dt="2024-09-15T19:16:09.715" v="876" actId="26606"/>
          <ac:spMkLst>
            <pc:docMk/>
            <pc:sldMk cId="1244888724" sldId="260"/>
            <ac:spMk id="8" creationId="{907EF6B7-1338-4443-8C46-6A318D952DFD}"/>
          </ac:spMkLst>
        </pc:spChg>
        <pc:spChg chg="add del">
          <ac:chgData name="Jürgen Gutsch" userId="98fc9394-e8ac-416f-9a52-d95067f5915a" providerId="ADAL" clId="{7AD56E59-CE67-4181-90E8-5787490D6826}" dt="2024-09-15T19:16:09.700" v="875" actId="26606"/>
          <ac:spMkLst>
            <pc:docMk/>
            <pc:sldMk cId="1244888724" sldId="260"/>
            <ac:spMk id="9" creationId="{9DBC8166-481C-4473-95F5-9A5B9073B7F1}"/>
          </ac:spMkLst>
        </pc:spChg>
        <pc:spChg chg="add">
          <ac:chgData name="Jürgen Gutsch" userId="98fc9394-e8ac-416f-9a52-d95067f5915a" providerId="ADAL" clId="{7AD56E59-CE67-4181-90E8-5787490D6826}" dt="2024-09-15T19:16:09.715" v="876" actId="26606"/>
          <ac:spMkLst>
            <pc:docMk/>
            <pc:sldMk cId="1244888724" sldId="260"/>
            <ac:spMk id="10" creationId="{DAAE4CDD-124C-4DCF-9584-B6033B545DD5}"/>
          </ac:spMkLst>
        </pc:spChg>
        <pc:spChg chg="add del">
          <ac:chgData name="Jürgen Gutsch" userId="98fc9394-e8ac-416f-9a52-d95067f5915a" providerId="ADAL" clId="{7AD56E59-CE67-4181-90E8-5787490D6826}" dt="2024-09-15T19:16:09.700" v="875" actId="26606"/>
          <ac:spMkLst>
            <pc:docMk/>
            <pc:sldMk cId="1244888724" sldId="260"/>
            <ac:spMk id="11" creationId="{A5A5CE6E-90AF-4D43-A014-1F9EC83EB93D}"/>
          </ac:spMkLst>
        </pc:spChg>
        <pc:spChg chg="add">
          <ac:chgData name="Jürgen Gutsch" userId="98fc9394-e8ac-416f-9a52-d95067f5915a" providerId="ADAL" clId="{7AD56E59-CE67-4181-90E8-5787490D6826}" dt="2024-09-15T19:16:09.715" v="876" actId="26606"/>
          <ac:spMkLst>
            <pc:docMk/>
            <pc:sldMk cId="1244888724" sldId="260"/>
            <ac:spMk id="12" creationId="{081E4A58-353D-44AE-B2FC-2A74E2E400F7}"/>
          </ac:spMkLst>
        </pc:spChg>
        <pc:spChg chg="add">
          <ac:chgData name="Jürgen Gutsch" userId="98fc9394-e8ac-416f-9a52-d95067f5915a" providerId="ADAL" clId="{7AD56E59-CE67-4181-90E8-5787490D6826}" dt="2024-09-15T19:16:09.715" v="876" actId="26606"/>
          <ac:spMkLst>
            <pc:docMk/>
            <pc:sldMk cId="1244888724" sldId="260"/>
            <ac:spMk id="13" creationId="{503C9683-12D3-C9C2-1F70-070FEE8D1F00}"/>
          </ac:spMkLst>
        </pc:spChg>
        <pc:graphicFrameChg chg="add del">
          <ac:chgData name="Jürgen Gutsch" userId="98fc9394-e8ac-416f-9a52-d95067f5915a" providerId="ADAL" clId="{7AD56E59-CE67-4181-90E8-5787490D6826}" dt="2024-09-15T19:16:09.700" v="875" actId="26606"/>
          <ac:graphicFrameMkLst>
            <pc:docMk/>
            <pc:sldMk cId="1244888724" sldId="260"/>
            <ac:graphicFrameMk id="5" creationId="{FE157881-396A-9E54-21DC-8F88CB63F212}"/>
          </ac:graphicFrameMkLst>
        </pc:graphicFrameChg>
      </pc:sldChg>
      <pc:sldChg chg="addSp modSp mod setBg">
        <pc:chgData name="Jürgen Gutsch" userId="98fc9394-e8ac-416f-9a52-d95067f5915a" providerId="ADAL" clId="{7AD56E59-CE67-4181-90E8-5787490D6826}" dt="2024-09-15T19:16:20.672" v="877" actId="26606"/>
        <pc:sldMkLst>
          <pc:docMk/>
          <pc:sldMk cId="2759600077" sldId="261"/>
        </pc:sldMkLst>
        <pc:spChg chg="mod">
          <ac:chgData name="Jürgen Gutsch" userId="98fc9394-e8ac-416f-9a52-d95067f5915a" providerId="ADAL" clId="{7AD56E59-CE67-4181-90E8-5787490D6826}" dt="2024-09-15T19:16:20.672" v="877" actId="26606"/>
          <ac:spMkLst>
            <pc:docMk/>
            <pc:sldMk cId="2759600077" sldId="261"/>
            <ac:spMk id="2" creationId="{CF135231-A420-D4F1-8E3C-EFCAD48E4487}"/>
          </ac:spMkLst>
        </pc:spChg>
        <pc:spChg chg="mod">
          <ac:chgData name="Jürgen Gutsch" userId="98fc9394-e8ac-416f-9a52-d95067f5915a" providerId="ADAL" clId="{7AD56E59-CE67-4181-90E8-5787490D6826}" dt="2024-09-15T19:16:20.672" v="877" actId="26606"/>
          <ac:spMkLst>
            <pc:docMk/>
            <pc:sldMk cId="2759600077" sldId="261"/>
            <ac:spMk id="3" creationId="{F1CD8EF6-EE94-ABE7-2F2F-84A13572EF6E}"/>
          </ac:spMkLst>
        </pc:spChg>
        <pc:spChg chg="add">
          <ac:chgData name="Jürgen Gutsch" userId="98fc9394-e8ac-416f-9a52-d95067f5915a" providerId="ADAL" clId="{7AD56E59-CE67-4181-90E8-5787490D6826}" dt="2024-09-15T19:16:20.672" v="877" actId="26606"/>
          <ac:spMkLst>
            <pc:docMk/>
            <pc:sldMk cId="2759600077" sldId="261"/>
            <ac:spMk id="8" creationId="{907EF6B7-1338-4443-8C46-6A318D952DFD}"/>
          </ac:spMkLst>
        </pc:spChg>
        <pc:spChg chg="add">
          <ac:chgData name="Jürgen Gutsch" userId="98fc9394-e8ac-416f-9a52-d95067f5915a" providerId="ADAL" clId="{7AD56E59-CE67-4181-90E8-5787490D6826}" dt="2024-09-15T19:16:20.672" v="877" actId="26606"/>
          <ac:spMkLst>
            <pc:docMk/>
            <pc:sldMk cId="2759600077" sldId="261"/>
            <ac:spMk id="10" creationId="{DAAE4CDD-124C-4DCF-9584-B6033B545DD5}"/>
          </ac:spMkLst>
        </pc:spChg>
        <pc:spChg chg="add">
          <ac:chgData name="Jürgen Gutsch" userId="98fc9394-e8ac-416f-9a52-d95067f5915a" providerId="ADAL" clId="{7AD56E59-CE67-4181-90E8-5787490D6826}" dt="2024-09-15T19:16:20.672" v="877" actId="26606"/>
          <ac:spMkLst>
            <pc:docMk/>
            <pc:sldMk cId="2759600077" sldId="261"/>
            <ac:spMk id="12" creationId="{081E4A58-353D-44AE-B2FC-2A74E2E400F7}"/>
          </ac:spMkLst>
        </pc:spChg>
      </pc:sldChg>
      <pc:sldChg chg="addSp modSp mod setBg">
        <pc:chgData name="Jürgen Gutsch" userId="98fc9394-e8ac-416f-9a52-d95067f5915a" providerId="ADAL" clId="{7AD56E59-CE67-4181-90E8-5787490D6826}" dt="2024-09-15T19:21:04.492" v="950" actId="26606"/>
        <pc:sldMkLst>
          <pc:docMk/>
          <pc:sldMk cId="2133073720" sldId="262"/>
        </pc:sldMkLst>
        <pc:spChg chg="mod">
          <ac:chgData name="Jürgen Gutsch" userId="98fc9394-e8ac-416f-9a52-d95067f5915a" providerId="ADAL" clId="{7AD56E59-CE67-4181-90E8-5787490D6826}" dt="2024-09-15T19:21:04.492" v="950" actId="26606"/>
          <ac:spMkLst>
            <pc:docMk/>
            <pc:sldMk cId="2133073720" sldId="262"/>
            <ac:spMk id="2" creationId="{B88C08C9-7756-EE41-B9B7-6696E4667142}"/>
          </ac:spMkLst>
        </pc:spChg>
        <pc:spChg chg="mod">
          <ac:chgData name="Jürgen Gutsch" userId="98fc9394-e8ac-416f-9a52-d95067f5915a" providerId="ADAL" clId="{7AD56E59-CE67-4181-90E8-5787490D6826}" dt="2024-09-15T19:21:04.492" v="950" actId="26606"/>
          <ac:spMkLst>
            <pc:docMk/>
            <pc:sldMk cId="2133073720" sldId="262"/>
            <ac:spMk id="4" creationId="{13B57392-A41C-F85C-6A33-82FB82695889}"/>
          </ac:spMkLst>
        </pc:spChg>
        <pc:spChg chg="mod">
          <ac:chgData name="Jürgen Gutsch" userId="98fc9394-e8ac-416f-9a52-d95067f5915a" providerId="ADAL" clId="{7AD56E59-CE67-4181-90E8-5787490D6826}" dt="2024-09-15T19:21:04.492" v="950" actId="26606"/>
          <ac:spMkLst>
            <pc:docMk/>
            <pc:sldMk cId="2133073720" sldId="262"/>
            <ac:spMk id="5" creationId="{7ED428D2-2747-05FD-C593-6209DDCAC4F6}"/>
          </ac:spMkLst>
        </pc:spChg>
        <pc:spChg chg="add">
          <ac:chgData name="Jürgen Gutsch" userId="98fc9394-e8ac-416f-9a52-d95067f5915a" providerId="ADAL" clId="{7AD56E59-CE67-4181-90E8-5787490D6826}" dt="2024-09-15T19:21:04.492" v="950" actId="26606"/>
          <ac:spMkLst>
            <pc:docMk/>
            <pc:sldMk cId="2133073720" sldId="262"/>
            <ac:spMk id="10" creationId="{428D436F-9ACD-4C92-AFC8-C934C527A6A4}"/>
          </ac:spMkLst>
        </pc:spChg>
        <pc:spChg chg="add">
          <ac:chgData name="Jürgen Gutsch" userId="98fc9394-e8ac-416f-9a52-d95067f5915a" providerId="ADAL" clId="{7AD56E59-CE67-4181-90E8-5787490D6826}" dt="2024-09-15T19:21:04.492" v="950" actId="26606"/>
          <ac:spMkLst>
            <pc:docMk/>
            <pc:sldMk cId="2133073720" sldId="262"/>
            <ac:spMk id="12" creationId="{090538E0-A884-4E60-A6AB-77D830E2FCED}"/>
          </ac:spMkLst>
        </pc:spChg>
        <pc:spChg chg="add">
          <ac:chgData name="Jürgen Gutsch" userId="98fc9394-e8ac-416f-9a52-d95067f5915a" providerId="ADAL" clId="{7AD56E59-CE67-4181-90E8-5787490D6826}" dt="2024-09-15T19:21:04.492" v="950" actId="26606"/>
          <ac:spMkLst>
            <pc:docMk/>
            <pc:sldMk cId="2133073720" sldId="262"/>
            <ac:spMk id="14" creationId="{DB0D7DD0-1C67-4D4C-9E06-678233DB8468}"/>
          </ac:spMkLst>
        </pc:spChg>
      </pc:sldChg>
      <pc:sldChg chg="addSp delSp modSp mod setBg">
        <pc:chgData name="Jürgen Gutsch" userId="98fc9394-e8ac-416f-9a52-d95067f5915a" providerId="ADAL" clId="{7AD56E59-CE67-4181-90E8-5787490D6826}" dt="2024-09-15T19:30:54.041" v="1089" actId="26606"/>
        <pc:sldMkLst>
          <pc:docMk/>
          <pc:sldMk cId="44632701" sldId="263"/>
        </pc:sldMkLst>
        <pc:spChg chg="mod">
          <ac:chgData name="Jürgen Gutsch" userId="98fc9394-e8ac-416f-9a52-d95067f5915a" providerId="ADAL" clId="{7AD56E59-CE67-4181-90E8-5787490D6826}" dt="2024-09-15T19:30:32.323" v="1088" actId="26606"/>
          <ac:spMkLst>
            <pc:docMk/>
            <pc:sldMk cId="44632701" sldId="263"/>
            <ac:spMk id="2" creationId="{6E55A346-54FE-65E3-22D6-F679285741DF}"/>
          </ac:spMkLst>
        </pc:spChg>
        <pc:spChg chg="del mod">
          <ac:chgData name="Jürgen Gutsch" userId="98fc9394-e8ac-416f-9a52-d95067f5915a" providerId="ADAL" clId="{7AD56E59-CE67-4181-90E8-5787490D6826}" dt="2024-09-15T19:29:15.167" v="1078" actId="26606"/>
          <ac:spMkLst>
            <pc:docMk/>
            <pc:sldMk cId="44632701" sldId="263"/>
            <ac:spMk id="3" creationId="{036306DC-580E-1525-CDE4-3B1D951597EA}"/>
          </ac:spMkLst>
        </pc:spChg>
        <pc:spChg chg="add del">
          <ac:chgData name="Jürgen Gutsch" userId="98fc9394-e8ac-416f-9a52-d95067f5915a" providerId="ADAL" clId="{7AD56E59-CE67-4181-90E8-5787490D6826}" dt="2024-09-15T19:29:15.123" v="1077" actId="26606"/>
          <ac:spMkLst>
            <pc:docMk/>
            <pc:sldMk cId="44632701" sldId="263"/>
            <ac:spMk id="8" creationId="{389575E1-3389-451A-A5F7-27854C25C599}"/>
          </ac:spMkLst>
        </pc:spChg>
        <pc:spChg chg="add del">
          <ac:chgData name="Jürgen Gutsch" userId="98fc9394-e8ac-416f-9a52-d95067f5915a" providerId="ADAL" clId="{7AD56E59-CE67-4181-90E8-5787490D6826}" dt="2024-09-15T19:30:32.323" v="1088" actId="26606"/>
          <ac:spMkLst>
            <pc:docMk/>
            <pc:sldMk cId="44632701" sldId="263"/>
            <ac:spMk id="9" creationId="{BACC6370-2D7E-4714-9D71-7542949D7D5D}"/>
          </ac:spMkLst>
        </pc:spChg>
        <pc:spChg chg="add del">
          <ac:chgData name="Jürgen Gutsch" userId="98fc9394-e8ac-416f-9a52-d95067f5915a" providerId="ADAL" clId="{7AD56E59-CE67-4181-90E8-5787490D6826}" dt="2024-09-15T19:29:15.123" v="1077" actId="26606"/>
          <ac:spMkLst>
            <pc:docMk/>
            <pc:sldMk cId="44632701" sldId="263"/>
            <ac:spMk id="10" creationId="{A53CCC5C-D88E-40FB-B30B-23DCDBD01D37}"/>
          </ac:spMkLst>
        </pc:spChg>
        <pc:spChg chg="add del">
          <ac:chgData name="Jürgen Gutsch" userId="98fc9394-e8ac-416f-9a52-d95067f5915a" providerId="ADAL" clId="{7AD56E59-CE67-4181-90E8-5787490D6826}" dt="2024-09-15T19:30:32.323" v="1088" actId="26606"/>
          <ac:spMkLst>
            <pc:docMk/>
            <pc:sldMk cId="44632701" sldId="263"/>
            <ac:spMk id="11" creationId="{F68B3F68-107C-434F-AA38-110D5EA91B85}"/>
          </ac:spMkLst>
        </pc:spChg>
        <pc:spChg chg="add del">
          <ac:chgData name="Jürgen Gutsch" userId="98fc9394-e8ac-416f-9a52-d95067f5915a" providerId="ADAL" clId="{7AD56E59-CE67-4181-90E8-5787490D6826}" dt="2024-09-15T19:29:15.123" v="1077" actId="26606"/>
          <ac:spMkLst>
            <pc:docMk/>
            <pc:sldMk cId="44632701" sldId="263"/>
            <ac:spMk id="12" creationId="{081E4A58-353D-44AE-B2FC-2A74E2E400F7}"/>
          </ac:spMkLst>
        </pc:spChg>
        <pc:spChg chg="add del">
          <ac:chgData name="Jürgen Gutsch" userId="98fc9394-e8ac-416f-9a52-d95067f5915a" providerId="ADAL" clId="{7AD56E59-CE67-4181-90E8-5787490D6826}" dt="2024-09-15T19:30:32.323" v="1088" actId="26606"/>
          <ac:spMkLst>
            <pc:docMk/>
            <pc:sldMk cId="44632701" sldId="263"/>
            <ac:spMk id="13" creationId="{AAD0DBB9-1A4B-4391-81D4-CB19F9AB918A}"/>
          </ac:spMkLst>
        </pc:spChg>
        <pc:spChg chg="add del">
          <ac:chgData name="Jürgen Gutsch" userId="98fc9394-e8ac-416f-9a52-d95067f5915a" providerId="ADAL" clId="{7AD56E59-CE67-4181-90E8-5787490D6826}" dt="2024-09-15T19:30:32.323" v="1088" actId="26606"/>
          <ac:spMkLst>
            <pc:docMk/>
            <pc:sldMk cId="44632701" sldId="263"/>
            <ac:spMk id="15" creationId="{063BBA22-50EA-4C4D-BE05-F1CE4E63AA56}"/>
          </ac:spMkLst>
        </pc:spChg>
        <pc:spChg chg="add del">
          <ac:chgData name="Jürgen Gutsch" userId="98fc9394-e8ac-416f-9a52-d95067f5915a" providerId="ADAL" clId="{7AD56E59-CE67-4181-90E8-5787490D6826}" dt="2024-09-15T19:30:28.236" v="1083" actId="26606"/>
          <ac:spMkLst>
            <pc:docMk/>
            <pc:sldMk cId="44632701" sldId="263"/>
            <ac:spMk id="20" creationId="{BACC6370-2D7E-4714-9D71-7542949D7D5D}"/>
          </ac:spMkLst>
        </pc:spChg>
        <pc:spChg chg="add del">
          <ac:chgData name="Jürgen Gutsch" userId="98fc9394-e8ac-416f-9a52-d95067f5915a" providerId="ADAL" clId="{7AD56E59-CE67-4181-90E8-5787490D6826}" dt="2024-09-15T19:30:28.236" v="1083" actId="26606"/>
          <ac:spMkLst>
            <pc:docMk/>
            <pc:sldMk cId="44632701" sldId="263"/>
            <ac:spMk id="22" creationId="{F68B3F68-107C-434F-AA38-110D5EA91B85}"/>
          </ac:spMkLst>
        </pc:spChg>
        <pc:spChg chg="add del">
          <ac:chgData name="Jürgen Gutsch" userId="98fc9394-e8ac-416f-9a52-d95067f5915a" providerId="ADAL" clId="{7AD56E59-CE67-4181-90E8-5787490D6826}" dt="2024-09-15T19:30:28.236" v="1083" actId="26606"/>
          <ac:spMkLst>
            <pc:docMk/>
            <pc:sldMk cId="44632701" sldId="263"/>
            <ac:spMk id="24" creationId="{AAD0DBB9-1A4B-4391-81D4-CB19F9AB918A}"/>
          </ac:spMkLst>
        </pc:spChg>
        <pc:spChg chg="add del">
          <ac:chgData name="Jürgen Gutsch" userId="98fc9394-e8ac-416f-9a52-d95067f5915a" providerId="ADAL" clId="{7AD56E59-CE67-4181-90E8-5787490D6826}" dt="2024-09-15T19:30:28.236" v="1083" actId="26606"/>
          <ac:spMkLst>
            <pc:docMk/>
            <pc:sldMk cId="44632701" sldId="263"/>
            <ac:spMk id="26" creationId="{063BBA22-50EA-4C4D-BE05-F1CE4E63AA56}"/>
          </ac:spMkLst>
        </pc:spChg>
        <pc:spChg chg="add del">
          <ac:chgData name="Jürgen Gutsch" userId="98fc9394-e8ac-416f-9a52-d95067f5915a" providerId="ADAL" clId="{7AD56E59-CE67-4181-90E8-5787490D6826}" dt="2024-09-15T19:30:30.166" v="1085" actId="26606"/>
          <ac:spMkLst>
            <pc:docMk/>
            <pc:sldMk cId="44632701" sldId="263"/>
            <ac:spMk id="28" creationId="{955A2079-FA98-4876-80F0-72364A7D2EA4}"/>
          </ac:spMkLst>
        </pc:spChg>
        <pc:spChg chg="add del">
          <ac:chgData name="Jürgen Gutsch" userId="98fc9394-e8ac-416f-9a52-d95067f5915a" providerId="ADAL" clId="{7AD56E59-CE67-4181-90E8-5787490D6826}" dt="2024-09-15T19:30:32.285" v="1087" actId="26606"/>
          <ac:spMkLst>
            <pc:docMk/>
            <pc:sldMk cId="44632701" sldId="263"/>
            <ac:spMk id="30" creationId="{6C4028FD-8BAA-4A19-BFDE-594D991B7552}"/>
          </ac:spMkLst>
        </pc:spChg>
        <pc:spChg chg="add del">
          <ac:chgData name="Jürgen Gutsch" userId="98fc9394-e8ac-416f-9a52-d95067f5915a" providerId="ADAL" clId="{7AD56E59-CE67-4181-90E8-5787490D6826}" dt="2024-09-15T19:30:54.041" v="1089" actId="26606"/>
          <ac:spMkLst>
            <pc:docMk/>
            <pc:sldMk cId="44632701" sldId="263"/>
            <ac:spMk id="32" creationId="{955A2079-FA98-4876-80F0-72364A7D2EA4}"/>
          </ac:spMkLst>
        </pc:spChg>
        <pc:spChg chg="add">
          <ac:chgData name="Jürgen Gutsch" userId="98fc9394-e8ac-416f-9a52-d95067f5915a" providerId="ADAL" clId="{7AD56E59-CE67-4181-90E8-5787490D6826}" dt="2024-09-15T19:30:54.041" v="1089" actId="26606"/>
          <ac:spMkLst>
            <pc:docMk/>
            <pc:sldMk cId="44632701" sldId="263"/>
            <ac:spMk id="37" creationId="{955A2079-FA98-4876-80F0-72364A7D2EA4}"/>
          </ac:spMkLst>
        </pc:spChg>
        <pc:graphicFrameChg chg="add mod modGraphic">
          <ac:chgData name="Jürgen Gutsch" userId="98fc9394-e8ac-416f-9a52-d95067f5915a" providerId="ADAL" clId="{7AD56E59-CE67-4181-90E8-5787490D6826}" dt="2024-09-15T19:30:54.041" v="1089" actId="26606"/>
          <ac:graphicFrameMkLst>
            <pc:docMk/>
            <pc:sldMk cId="44632701" sldId="263"/>
            <ac:graphicFrameMk id="5" creationId="{B1933B2D-31E7-9071-766D-690F02275955}"/>
          </ac:graphicFrameMkLst>
        </pc:graphicFrameChg>
      </pc:sldChg>
      <pc:sldChg chg="addSp modSp mod setBg">
        <pc:chgData name="Jürgen Gutsch" userId="98fc9394-e8ac-416f-9a52-d95067f5915a" providerId="ADAL" clId="{7AD56E59-CE67-4181-90E8-5787490D6826}" dt="2024-09-15T19:33:08.718" v="1102" actId="26606"/>
        <pc:sldMkLst>
          <pc:docMk/>
          <pc:sldMk cId="4089676300" sldId="264"/>
        </pc:sldMkLst>
        <pc:spChg chg="mod">
          <ac:chgData name="Jürgen Gutsch" userId="98fc9394-e8ac-416f-9a52-d95067f5915a" providerId="ADAL" clId="{7AD56E59-CE67-4181-90E8-5787490D6826}" dt="2024-09-15T19:33:08.718" v="1102" actId="26606"/>
          <ac:spMkLst>
            <pc:docMk/>
            <pc:sldMk cId="4089676300" sldId="264"/>
            <ac:spMk id="2" creationId="{F91D780E-666F-215A-F7DB-95BEA46AB477}"/>
          </ac:spMkLst>
        </pc:spChg>
        <pc:spChg chg="mod">
          <ac:chgData name="Jürgen Gutsch" userId="98fc9394-e8ac-416f-9a52-d95067f5915a" providerId="ADAL" clId="{7AD56E59-CE67-4181-90E8-5787490D6826}" dt="2024-09-15T19:33:08.718" v="1102" actId="26606"/>
          <ac:spMkLst>
            <pc:docMk/>
            <pc:sldMk cId="4089676300" sldId="264"/>
            <ac:spMk id="3" creationId="{4742DAD4-5006-E371-F800-DFD27119566A}"/>
          </ac:spMkLst>
        </pc:spChg>
        <pc:spChg chg="add">
          <ac:chgData name="Jürgen Gutsch" userId="98fc9394-e8ac-416f-9a52-d95067f5915a" providerId="ADAL" clId="{7AD56E59-CE67-4181-90E8-5787490D6826}" dt="2024-09-15T19:33:08.718" v="1102" actId="26606"/>
          <ac:spMkLst>
            <pc:docMk/>
            <pc:sldMk cId="4089676300" sldId="264"/>
            <ac:spMk id="8" creationId="{1BB867FF-FC45-48F7-8104-F89BE54909F1}"/>
          </ac:spMkLst>
        </pc:spChg>
        <pc:spChg chg="add">
          <ac:chgData name="Jürgen Gutsch" userId="98fc9394-e8ac-416f-9a52-d95067f5915a" providerId="ADAL" clId="{7AD56E59-CE67-4181-90E8-5787490D6826}" dt="2024-09-15T19:33:08.718" v="1102" actId="26606"/>
          <ac:spMkLst>
            <pc:docMk/>
            <pc:sldMk cId="4089676300" sldId="264"/>
            <ac:spMk id="10" creationId="{8BB56887-D0D5-4F0C-9E19-7247EB83C8B7}"/>
          </ac:spMkLst>
        </pc:spChg>
        <pc:spChg chg="add">
          <ac:chgData name="Jürgen Gutsch" userId="98fc9394-e8ac-416f-9a52-d95067f5915a" providerId="ADAL" clId="{7AD56E59-CE67-4181-90E8-5787490D6826}" dt="2024-09-15T19:33:08.718" v="1102" actId="26606"/>
          <ac:spMkLst>
            <pc:docMk/>
            <pc:sldMk cId="4089676300" sldId="264"/>
            <ac:spMk id="12" creationId="{081E4A58-353D-44AE-B2FC-2A74E2E400F7}"/>
          </ac:spMkLst>
        </pc:spChg>
      </pc:sldChg>
      <pc:sldChg chg="addSp delSp modSp mod setBg">
        <pc:chgData name="Jürgen Gutsch" userId="98fc9394-e8ac-416f-9a52-d95067f5915a" providerId="ADAL" clId="{7AD56E59-CE67-4181-90E8-5787490D6826}" dt="2024-09-15T19:38:54.566" v="1150" actId="1076"/>
        <pc:sldMkLst>
          <pc:docMk/>
          <pc:sldMk cId="1392711221" sldId="265"/>
        </pc:sldMkLst>
        <pc:spChg chg="mod">
          <ac:chgData name="Jürgen Gutsch" userId="98fc9394-e8ac-416f-9a52-d95067f5915a" providerId="ADAL" clId="{7AD56E59-CE67-4181-90E8-5787490D6826}" dt="2024-09-15T19:38:32.473" v="1147" actId="26606"/>
          <ac:spMkLst>
            <pc:docMk/>
            <pc:sldMk cId="1392711221" sldId="265"/>
            <ac:spMk id="2" creationId="{E1164444-4E45-3CD8-D23A-E7A18D1D786C}"/>
          </ac:spMkLst>
        </pc:spChg>
        <pc:spChg chg="mod">
          <ac:chgData name="Jürgen Gutsch" userId="98fc9394-e8ac-416f-9a52-d95067f5915a" providerId="ADAL" clId="{7AD56E59-CE67-4181-90E8-5787490D6826}" dt="2024-09-15T19:38:32.473" v="1147" actId="26606"/>
          <ac:spMkLst>
            <pc:docMk/>
            <pc:sldMk cId="1392711221" sldId="265"/>
            <ac:spMk id="3" creationId="{C2F877A6-CA39-9B1F-E823-BC8B060C17E9}"/>
          </ac:spMkLst>
        </pc:spChg>
        <pc:spChg chg="add del">
          <ac:chgData name="Jürgen Gutsch" userId="98fc9394-e8ac-416f-9a52-d95067f5915a" providerId="ADAL" clId="{7AD56E59-CE67-4181-90E8-5787490D6826}" dt="2024-09-15T19:38:31.018" v="1144" actId="26606"/>
          <ac:spMkLst>
            <pc:docMk/>
            <pc:sldMk cId="1392711221" sldId="265"/>
            <ac:spMk id="10" creationId="{77C59BEC-C4CC-4741-B975-08C543178D3D}"/>
          </ac:spMkLst>
        </pc:spChg>
        <pc:spChg chg="add del">
          <ac:chgData name="Jürgen Gutsch" userId="98fc9394-e8ac-416f-9a52-d95067f5915a" providerId="ADAL" clId="{7AD56E59-CE67-4181-90E8-5787490D6826}" dt="2024-09-15T19:38:31.018" v="1144" actId="26606"/>
          <ac:spMkLst>
            <pc:docMk/>
            <pc:sldMk cId="1392711221" sldId="265"/>
            <ac:spMk id="12" creationId="{72DEF309-605D-4117-9340-6D589B6C3A34}"/>
          </ac:spMkLst>
        </pc:spChg>
        <pc:spChg chg="add del">
          <ac:chgData name="Jürgen Gutsch" userId="98fc9394-e8ac-416f-9a52-d95067f5915a" providerId="ADAL" clId="{7AD56E59-CE67-4181-90E8-5787490D6826}" dt="2024-09-15T19:38:31.018" v="1144" actId="26606"/>
          <ac:spMkLst>
            <pc:docMk/>
            <pc:sldMk cId="1392711221" sldId="265"/>
            <ac:spMk id="14" creationId="{A7B99495-F43F-4D80-A44F-2CB4764EB90B}"/>
          </ac:spMkLst>
        </pc:spChg>
        <pc:spChg chg="add del">
          <ac:chgData name="Jürgen Gutsch" userId="98fc9394-e8ac-416f-9a52-d95067f5915a" providerId="ADAL" clId="{7AD56E59-CE67-4181-90E8-5787490D6826}" dt="2024-09-15T19:38:32.464" v="1146" actId="26606"/>
          <ac:spMkLst>
            <pc:docMk/>
            <pc:sldMk cId="1392711221" sldId="265"/>
            <ac:spMk id="16" creationId="{2B97F24A-32CE-4C1C-A50D-3016B394DCFB}"/>
          </ac:spMkLst>
        </pc:spChg>
        <pc:spChg chg="add del">
          <ac:chgData name="Jürgen Gutsch" userId="98fc9394-e8ac-416f-9a52-d95067f5915a" providerId="ADAL" clId="{7AD56E59-CE67-4181-90E8-5787490D6826}" dt="2024-09-15T19:38:32.464" v="1146" actId="26606"/>
          <ac:spMkLst>
            <pc:docMk/>
            <pc:sldMk cId="1392711221" sldId="265"/>
            <ac:spMk id="17" creationId="{CD8B4F24-440B-49E9-B85D-733523DC064B}"/>
          </ac:spMkLst>
        </pc:spChg>
        <pc:spChg chg="add">
          <ac:chgData name="Jürgen Gutsch" userId="98fc9394-e8ac-416f-9a52-d95067f5915a" providerId="ADAL" clId="{7AD56E59-CE67-4181-90E8-5787490D6826}" dt="2024-09-15T19:38:32.473" v="1147" actId="26606"/>
          <ac:spMkLst>
            <pc:docMk/>
            <pc:sldMk cId="1392711221" sldId="265"/>
            <ac:spMk id="19" creationId="{77C59BEC-C4CC-4741-B975-08C543178D3D}"/>
          </ac:spMkLst>
        </pc:spChg>
        <pc:spChg chg="add">
          <ac:chgData name="Jürgen Gutsch" userId="98fc9394-e8ac-416f-9a52-d95067f5915a" providerId="ADAL" clId="{7AD56E59-CE67-4181-90E8-5787490D6826}" dt="2024-09-15T19:38:32.473" v="1147" actId="26606"/>
          <ac:spMkLst>
            <pc:docMk/>
            <pc:sldMk cId="1392711221" sldId="265"/>
            <ac:spMk id="20" creationId="{72DEF309-605D-4117-9340-6D589B6C3A34}"/>
          </ac:spMkLst>
        </pc:spChg>
        <pc:spChg chg="add">
          <ac:chgData name="Jürgen Gutsch" userId="98fc9394-e8ac-416f-9a52-d95067f5915a" providerId="ADAL" clId="{7AD56E59-CE67-4181-90E8-5787490D6826}" dt="2024-09-15T19:38:32.473" v="1147" actId="26606"/>
          <ac:spMkLst>
            <pc:docMk/>
            <pc:sldMk cId="1392711221" sldId="265"/>
            <ac:spMk id="21" creationId="{A7B99495-F43F-4D80-A44F-2CB4764EB90B}"/>
          </ac:spMkLst>
        </pc:spChg>
        <pc:picChg chg="mod">
          <ac:chgData name="Jürgen Gutsch" userId="98fc9394-e8ac-416f-9a52-d95067f5915a" providerId="ADAL" clId="{7AD56E59-CE67-4181-90E8-5787490D6826}" dt="2024-09-15T19:38:54.566" v="1150" actId="1076"/>
          <ac:picMkLst>
            <pc:docMk/>
            <pc:sldMk cId="1392711221" sldId="265"/>
            <ac:picMk id="5" creationId="{427B7F4F-6D20-825C-D1A1-24E08D1F32BF}"/>
          </ac:picMkLst>
        </pc:picChg>
      </pc:sldChg>
      <pc:sldChg chg="addSp delSp modSp mod setBg">
        <pc:chgData name="Jürgen Gutsch" userId="98fc9394-e8ac-416f-9a52-d95067f5915a" providerId="ADAL" clId="{7AD56E59-CE67-4181-90E8-5787490D6826}" dt="2024-09-15T19:25:19.450" v="1006" actId="26606"/>
        <pc:sldMkLst>
          <pc:docMk/>
          <pc:sldMk cId="1280722161" sldId="267"/>
        </pc:sldMkLst>
        <pc:spChg chg="mod">
          <ac:chgData name="Jürgen Gutsch" userId="98fc9394-e8ac-416f-9a52-d95067f5915a" providerId="ADAL" clId="{7AD56E59-CE67-4181-90E8-5787490D6826}" dt="2024-09-15T19:25:19.450" v="1006" actId="26606"/>
          <ac:spMkLst>
            <pc:docMk/>
            <pc:sldMk cId="1280722161" sldId="267"/>
            <ac:spMk id="2" creationId="{5617E667-41E0-2D40-CBF1-E91AA9D00E2D}"/>
          </ac:spMkLst>
        </pc:spChg>
        <pc:spChg chg="mod">
          <ac:chgData name="Jürgen Gutsch" userId="98fc9394-e8ac-416f-9a52-d95067f5915a" providerId="ADAL" clId="{7AD56E59-CE67-4181-90E8-5787490D6826}" dt="2024-09-15T19:25:19.450" v="1006" actId="26606"/>
          <ac:spMkLst>
            <pc:docMk/>
            <pc:sldMk cId="1280722161" sldId="267"/>
            <ac:spMk id="3" creationId="{4FDA15B4-8BEC-F1A2-2EDD-8C0DA07DA27B}"/>
          </ac:spMkLst>
        </pc:spChg>
        <pc:spChg chg="add del">
          <ac:chgData name="Jürgen Gutsch" userId="98fc9394-e8ac-416f-9a52-d95067f5915a" providerId="ADAL" clId="{7AD56E59-CE67-4181-90E8-5787490D6826}" dt="2024-09-15T19:25:19.450" v="1006" actId="26606"/>
          <ac:spMkLst>
            <pc:docMk/>
            <pc:sldMk cId="1280722161" sldId="267"/>
            <ac:spMk id="8" creationId="{1BB867FF-FC45-48F7-8104-F89BE54909F1}"/>
          </ac:spMkLst>
        </pc:spChg>
        <pc:spChg chg="add del">
          <ac:chgData name="Jürgen Gutsch" userId="98fc9394-e8ac-416f-9a52-d95067f5915a" providerId="ADAL" clId="{7AD56E59-CE67-4181-90E8-5787490D6826}" dt="2024-09-15T19:25:19.450" v="1006" actId="26606"/>
          <ac:spMkLst>
            <pc:docMk/>
            <pc:sldMk cId="1280722161" sldId="267"/>
            <ac:spMk id="10" creationId="{8BB56887-D0D5-4F0C-9E19-7247EB83C8B7}"/>
          </ac:spMkLst>
        </pc:spChg>
        <pc:spChg chg="add del">
          <ac:chgData name="Jürgen Gutsch" userId="98fc9394-e8ac-416f-9a52-d95067f5915a" providerId="ADAL" clId="{7AD56E59-CE67-4181-90E8-5787490D6826}" dt="2024-09-15T19:25:19.450" v="1006" actId="26606"/>
          <ac:spMkLst>
            <pc:docMk/>
            <pc:sldMk cId="1280722161" sldId="267"/>
            <ac:spMk id="12" creationId="{081E4A58-353D-44AE-B2FC-2A74E2E400F7}"/>
          </ac:spMkLst>
        </pc:spChg>
        <pc:spChg chg="add">
          <ac:chgData name="Jürgen Gutsch" userId="98fc9394-e8ac-416f-9a52-d95067f5915a" providerId="ADAL" clId="{7AD56E59-CE67-4181-90E8-5787490D6826}" dt="2024-09-15T19:25:19.450" v="1006" actId="26606"/>
          <ac:spMkLst>
            <pc:docMk/>
            <pc:sldMk cId="1280722161" sldId="267"/>
            <ac:spMk id="17" creationId="{907EF6B7-1338-4443-8C46-6A318D952DFD}"/>
          </ac:spMkLst>
        </pc:spChg>
        <pc:spChg chg="add">
          <ac:chgData name="Jürgen Gutsch" userId="98fc9394-e8ac-416f-9a52-d95067f5915a" providerId="ADAL" clId="{7AD56E59-CE67-4181-90E8-5787490D6826}" dt="2024-09-15T19:25:19.450" v="1006" actId="26606"/>
          <ac:spMkLst>
            <pc:docMk/>
            <pc:sldMk cId="1280722161" sldId="267"/>
            <ac:spMk id="19" creationId="{DAAE4CDD-124C-4DCF-9584-B6033B545DD5}"/>
          </ac:spMkLst>
        </pc:spChg>
        <pc:spChg chg="add">
          <ac:chgData name="Jürgen Gutsch" userId="98fc9394-e8ac-416f-9a52-d95067f5915a" providerId="ADAL" clId="{7AD56E59-CE67-4181-90E8-5787490D6826}" dt="2024-09-15T19:25:19.450" v="1006" actId="26606"/>
          <ac:spMkLst>
            <pc:docMk/>
            <pc:sldMk cId="1280722161" sldId="267"/>
            <ac:spMk id="21" creationId="{081E4A58-353D-44AE-B2FC-2A74E2E400F7}"/>
          </ac:spMkLst>
        </pc:spChg>
      </pc:sldChg>
      <pc:sldChg chg="addSp modSp mod ord setBg">
        <pc:chgData name="Jürgen Gutsch" userId="98fc9394-e8ac-416f-9a52-d95067f5915a" providerId="ADAL" clId="{7AD56E59-CE67-4181-90E8-5787490D6826}" dt="2024-09-15T19:31:23.161" v="1093" actId="26606"/>
        <pc:sldMkLst>
          <pc:docMk/>
          <pc:sldMk cId="983760250" sldId="268"/>
        </pc:sldMkLst>
        <pc:spChg chg="mod">
          <ac:chgData name="Jürgen Gutsch" userId="98fc9394-e8ac-416f-9a52-d95067f5915a" providerId="ADAL" clId="{7AD56E59-CE67-4181-90E8-5787490D6826}" dt="2024-09-15T19:31:23.161" v="1093" actId="26606"/>
          <ac:spMkLst>
            <pc:docMk/>
            <pc:sldMk cId="983760250" sldId="268"/>
            <ac:spMk id="2" creationId="{6E55A346-54FE-65E3-22D6-F679285741DF}"/>
          </ac:spMkLst>
        </pc:spChg>
        <pc:spChg chg="mod">
          <ac:chgData name="Jürgen Gutsch" userId="98fc9394-e8ac-416f-9a52-d95067f5915a" providerId="ADAL" clId="{7AD56E59-CE67-4181-90E8-5787490D6826}" dt="2024-09-15T19:31:23.161" v="1093" actId="26606"/>
          <ac:spMkLst>
            <pc:docMk/>
            <pc:sldMk cId="983760250" sldId="268"/>
            <ac:spMk id="3" creationId="{036306DC-580E-1525-CDE4-3B1D951597EA}"/>
          </ac:spMkLst>
        </pc:spChg>
        <pc:spChg chg="add">
          <ac:chgData name="Jürgen Gutsch" userId="98fc9394-e8ac-416f-9a52-d95067f5915a" providerId="ADAL" clId="{7AD56E59-CE67-4181-90E8-5787490D6826}" dt="2024-09-15T19:31:23.161" v="1093" actId="26606"/>
          <ac:spMkLst>
            <pc:docMk/>
            <pc:sldMk cId="983760250" sldId="268"/>
            <ac:spMk id="8" creationId="{907EF6B7-1338-4443-8C46-6A318D952DFD}"/>
          </ac:spMkLst>
        </pc:spChg>
        <pc:spChg chg="add">
          <ac:chgData name="Jürgen Gutsch" userId="98fc9394-e8ac-416f-9a52-d95067f5915a" providerId="ADAL" clId="{7AD56E59-CE67-4181-90E8-5787490D6826}" dt="2024-09-15T19:31:23.161" v="1093" actId="26606"/>
          <ac:spMkLst>
            <pc:docMk/>
            <pc:sldMk cId="983760250" sldId="268"/>
            <ac:spMk id="10" creationId="{DAAE4CDD-124C-4DCF-9584-B6033B545DD5}"/>
          </ac:spMkLst>
        </pc:spChg>
        <pc:spChg chg="add">
          <ac:chgData name="Jürgen Gutsch" userId="98fc9394-e8ac-416f-9a52-d95067f5915a" providerId="ADAL" clId="{7AD56E59-CE67-4181-90E8-5787490D6826}" dt="2024-09-15T19:31:23.161" v="1093" actId="26606"/>
          <ac:spMkLst>
            <pc:docMk/>
            <pc:sldMk cId="983760250" sldId="268"/>
            <ac:spMk id="12" creationId="{081E4A58-353D-44AE-B2FC-2A74E2E400F7}"/>
          </ac:spMkLst>
        </pc:spChg>
      </pc:sldChg>
      <pc:sldChg chg="addSp delSp modSp mod setBg">
        <pc:chgData name="Jürgen Gutsch" userId="98fc9394-e8ac-416f-9a52-d95067f5915a" providerId="ADAL" clId="{7AD56E59-CE67-4181-90E8-5787490D6826}" dt="2024-09-15T20:05:48.525" v="1269" actId="20577"/>
        <pc:sldMkLst>
          <pc:docMk/>
          <pc:sldMk cId="230485138" sldId="272"/>
        </pc:sldMkLst>
        <pc:spChg chg="mod">
          <ac:chgData name="Jürgen Gutsch" userId="98fc9394-e8ac-416f-9a52-d95067f5915a" providerId="ADAL" clId="{7AD56E59-CE67-4181-90E8-5787490D6826}" dt="2024-09-15T19:31:05.716" v="1090" actId="26606"/>
          <ac:spMkLst>
            <pc:docMk/>
            <pc:sldMk cId="230485138" sldId="272"/>
            <ac:spMk id="2" creationId="{6E55A346-54FE-65E3-22D6-F679285741DF}"/>
          </ac:spMkLst>
        </pc:spChg>
        <pc:spChg chg="del mod">
          <ac:chgData name="Jürgen Gutsch" userId="98fc9394-e8ac-416f-9a52-d95067f5915a" providerId="ADAL" clId="{7AD56E59-CE67-4181-90E8-5787490D6826}" dt="2024-09-15T19:31:05.716" v="1090" actId="26606"/>
          <ac:spMkLst>
            <pc:docMk/>
            <pc:sldMk cId="230485138" sldId="272"/>
            <ac:spMk id="3" creationId="{036306DC-580E-1525-CDE4-3B1D951597EA}"/>
          </ac:spMkLst>
        </pc:spChg>
        <pc:spChg chg="add">
          <ac:chgData name="Jürgen Gutsch" userId="98fc9394-e8ac-416f-9a52-d95067f5915a" providerId="ADAL" clId="{7AD56E59-CE67-4181-90E8-5787490D6826}" dt="2024-09-15T19:31:05.716" v="1090" actId="26606"/>
          <ac:spMkLst>
            <pc:docMk/>
            <pc:sldMk cId="230485138" sldId="272"/>
            <ac:spMk id="9" creationId="{955A2079-FA98-4876-80F0-72364A7D2EA4}"/>
          </ac:spMkLst>
        </pc:spChg>
        <pc:graphicFrameChg chg="add mod">
          <ac:chgData name="Jürgen Gutsch" userId="98fc9394-e8ac-416f-9a52-d95067f5915a" providerId="ADAL" clId="{7AD56E59-CE67-4181-90E8-5787490D6826}" dt="2024-09-15T20:05:48.525" v="1269" actId="20577"/>
          <ac:graphicFrameMkLst>
            <pc:docMk/>
            <pc:sldMk cId="230485138" sldId="272"/>
            <ac:graphicFrameMk id="5" creationId="{93E4BF99-28B3-F00C-0D96-774968D8A162}"/>
          </ac:graphicFrameMkLst>
        </pc:graphicFrameChg>
      </pc:sldChg>
      <pc:sldChg chg="addSp modSp mod ord setBg addAnim">
        <pc:chgData name="Jürgen Gutsch" userId="98fc9394-e8ac-416f-9a52-d95067f5915a" providerId="ADAL" clId="{7AD56E59-CE67-4181-90E8-5787490D6826}" dt="2024-09-15T19:20:44.666" v="949"/>
        <pc:sldMkLst>
          <pc:docMk/>
          <pc:sldMk cId="677642367" sldId="274"/>
        </pc:sldMkLst>
        <pc:spChg chg="mod">
          <ac:chgData name="Jürgen Gutsch" userId="98fc9394-e8ac-416f-9a52-d95067f5915a" providerId="ADAL" clId="{7AD56E59-CE67-4181-90E8-5787490D6826}" dt="2024-09-15T19:20:44.665" v="948" actId="26606"/>
          <ac:spMkLst>
            <pc:docMk/>
            <pc:sldMk cId="677642367" sldId="274"/>
            <ac:spMk id="2" creationId="{0BC59C04-C730-AC2E-4621-6A1CC235907B}"/>
          </ac:spMkLst>
        </pc:spChg>
        <pc:spChg chg="mod">
          <ac:chgData name="Jürgen Gutsch" userId="98fc9394-e8ac-416f-9a52-d95067f5915a" providerId="ADAL" clId="{7AD56E59-CE67-4181-90E8-5787490D6826}" dt="2024-09-15T19:20:44.665" v="948" actId="26606"/>
          <ac:spMkLst>
            <pc:docMk/>
            <pc:sldMk cId="677642367" sldId="274"/>
            <ac:spMk id="3" creationId="{2C153F13-CEE7-62AA-7F25-BB89F5A7AF3B}"/>
          </ac:spMkLst>
        </pc:spChg>
        <pc:spChg chg="add">
          <ac:chgData name="Jürgen Gutsch" userId="98fc9394-e8ac-416f-9a52-d95067f5915a" providerId="ADAL" clId="{7AD56E59-CE67-4181-90E8-5787490D6826}" dt="2024-09-15T19:20:44.665" v="948" actId="26606"/>
          <ac:spMkLst>
            <pc:docMk/>
            <pc:sldMk cId="677642367" sldId="274"/>
            <ac:spMk id="8" creationId="{4E1BEB12-92AF-4445-98AD-4C7756E7C93B}"/>
          </ac:spMkLst>
        </pc:spChg>
        <pc:spChg chg="add">
          <ac:chgData name="Jürgen Gutsch" userId="98fc9394-e8ac-416f-9a52-d95067f5915a" providerId="ADAL" clId="{7AD56E59-CE67-4181-90E8-5787490D6826}" dt="2024-09-15T19:20:44.665" v="948" actId="26606"/>
          <ac:spMkLst>
            <pc:docMk/>
            <pc:sldMk cId="677642367" sldId="274"/>
            <ac:spMk id="10" creationId="{D0522C2C-7B5C-48A7-A969-03941E5D2E76}"/>
          </ac:spMkLst>
        </pc:spChg>
        <pc:spChg chg="add">
          <ac:chgData name="Jürgen Gutsch" userId="98fc9394-e8ac-416f-9a52-d95067f5915a" providerId="ADAL" clId="{7AD56E59-CE67-4181-90E8-5787490D6826}" dt="2024-09-15T19:20:44.665" v="948" actId="26606"/>
          <ac:spMkLst>
            <pc:docMk/>
            <pc:sldMk cId="677642367" sldId="274"/>
            <ac:spMk id="12" creationId="{9C682A1A-5B2D-4111-BBD6-620165633E5B}"/>
          </ac:spMkLst>
        </pc:spChg>
        <pc:spChg chg="add">
          <ac:chgData name="Jürgen Gutsch" userId="98fc9394-e8ac-416f-9a52-d95067f5915a" providerId="ADAL" clId="{7AD56E59-CE67-4181-90E8-5787490D6826}" dt="2024-09-15T19:20:44.665" v="948" actId="26606"/>
          <ac:spMkLst>
            <pc:docMk/>
            <pc:sldMk cId="677642367" sldId="274"/>
            <ac:spMk id="14" creationId="{D6EE29F2-D77F-4BD0-A20B-334D316A1C9D}"/>
          </ac:spMkLst>
        </pc:spChg>
        <pc:spChg chg="add">
          <ac:chgData name="Jürgen Gutsch" userId="98fc9394-e8ac-416f-9a52-d95067f5915a" providerId="ADAL" clId="{7AD56E59-CE67-4181-90E8-5787490D6826}" dt="2024-09-15T19:20:44.665" v="948" actId="26606"/>
          <ac:spMkLst>
            <pc:docMk/>
            <pc:sldMk cId="677642367" sldId="274"/>
            <ac:spMk id="16" creationId="{22D09ED2-868F-42C6-866E-F92E0CEF314F}"/>
          </ac:spMkLst>
        </pc:spChg>
      </pc:sldChg>
      <pc:sldChg chg="addSp modSp mod ord setBg">
        <pc:chgData name="Jürgen Gutsch" userId="98fc9394-e8ac-416f-9a52-d95067f5915a" providerId="ADAL" clId="{7AD56E59-CE67-4181-90E8-5787490D6826}" dt="2024-09-15T19:22:36.079" v="960"/>
        <pc:sldMkLst>
          <pc:docMk/>
          <pc:sldMk cId="3242729360" sldId="275"/>
        </pc:sldMkLst>
        <pc:spChg chg="mod">
          <ac:chgData name="Jürgen Gutsch" userId="98fc9394-e8ac-416f-9a52-d95067f5915a" providerId="ADAL" clId="{7AD56E59-CE67-4181-90E8-5787490D6826}" dt="2024-09-15T19:22:11.550" v="958" actId="26606"/>
          <ac:spMkLst>
            <pc:docMk/>
            <pc:sldMk cId="3242729360" sldId="275"/>
            <ac:spMk id="2" creationId="{BAA77D83-A1D2-CAA6-A535-D2927ABB27CC}"/>
          </ac:spMkLst>
        </pc:spChg>
        <pc:spChg chg="mod">
          <ac:chgData name="Jürgen Gutsch" userId="98fc9394-e8ac-416f-9a52-d95067f5915a" providerId="ADAL" clId="{7AD56E59-CE67-4181-90E8-5787490D6826}" dt="2024-09-15T19:22:11.550" v="958" actId="26606"/>
          <ac:spMkLst>
            <pc:docMk/>
            <pc:sldMk cId="3242729360" sldId="275"/>
            <ac:spMk id="3" creationId="{F0917ACE-504A-98FE-0D8B-59CDAA4F1657}"/>
          </ac:spMkLst>
        </pc:spChg>
        <pc:spChg chg="add">
          <ac:chgData name="Jürgen Gutsch" userId="98fc9394-e8ac-416f-9a52-d95067f5915a" providerId="ADAL" clId="{7AD56E59-CE67-4181-90E8-5787490D6826}" dt="2024-09-15T19:22:11.550" v="958" actId="26606"/>
          <ac:spMkLst>
            <pc:docMk/>
            <pc:sldMk cId="3242729360" sldId="275"/>
            <ac:spMk id="8" creationId="{C2554CA6-288E-4202-BC52-2E5A8F0C0AED}"/>
          </ac:spMkLst>
        </pc:spChg>
        <pc:spChg chg="add">
          <ac:chgData name="Jürgen Gutsch" userId="98fc9394-e8ac-416f-9a52-d95067f5915a" providerId="ADAL" clId="{7AD56E59-CE67-4181-90E8-5787490D6826}" dt="2024-09-15T19:22:11.550" v="958" actId="26606"/>
          <ac:spMkLst>
            <pc:docMk/>
            <pc:sldMk cId="3242729360" sldId="275"/>
            <ac:spMk id="10" creationId="{B10BB131-AC8E-4A8E-A5D1-36260F720C3B}"/>
          </ac:spMkLst>
        </pc:spChg>
        <pc:spChg chg="add">
          <ac:chgData name="Jürgen Gutsch" userId="98fc9394-e8ac-416f-9a52-d95067f5915a" providerId="ADAL" clId="{7AD56E59-CE67-4181-90E8-5787490D6826}" dt="2024-09-15T19:22:11.550" v="958" actId="26606"/>
          <ac:spMkLst>
            <pc:docMk/>
            <pc:sldMk cId="3242729360" sldId="275"/>
            <ac:spMk id="12" creationId="{5B7778FC-632E-4DCA-A7CB-0D7731CCF970}"/>
          </ac:spMkLst>
        </pc:spChg>
        <pc:spChg chg="add">
          <ac:chgData name="Jürgen Gutsch" userId="98fc9394-e8ac-416f-9a52-d95067f5915a" providerId="ADAL" clId="{7AD56E59-CE67-4181-90E8-5787490D6826}" dt="2024-09-15T19:22:11.550" v="958" actId="26606"/>
          <ac:spMkLst>
            <pc:docMk/>
            <pc:sldMk cId="3242729360" sldId="275"/>
            <ac:spMk id="14" creationId="{FA23A907-97FB-4A8F-880A-DD77401C4296}"/>
          </ac:spMkLst>
        </pc:spChg>
      </pc:sldChg>
      <pc:sldChg chg="addSp modSp mod setBg addAnim">
        <pc:chgData name="Jürgen Gutsch" userId="98fc9394-e8ac-416f-9a52-d95067f5915a" providerId="ADAL" clId="{7AD56E59-CE67-4181-90E8-5787490D6826}" dt="2024-09-15T19:32:54.578" v="1101"/>
        <pc:sldMkLst>
          <pc:docMk/>
          <pc:sldMk cId="1756307652" sldId="276"/>
        </pc:sldMkLst>
        <pc:spChg chg="mod">
          <ac:chgData name="Jürgen Gutsch" userId="98fc9394-e8ac-416f-9a52-d95067f5915a" providerId="ADAL" clId="{7AD56E59-CE67-4181-90E8-5787490D6826}" dt="2024-09-15T19:32:54.577" v="1100" actId="26606"/>
          <ac:spMkLst>
            <pc:docMk/>
            <pc:sldMk cId="1756307652" sldId="276"/>
            <ac:spMk id="2" creationId="{61B83805-0DB3-011E-F6F1-71F6E169F515}"/>
          </ac:spMkLst>
        </pc:spChg>
        <pc:spChg chg="mod">
          <ac:chgData name="Jürgen Gutsch" userId="98fc9394-e8ac-416f-9a52-d95067f5915a" providerId="ADAL" clId="{7AD56E59-CE67-4181-90E8-5787490D6826}" dt="2024-09-15T19:32:54.577" v="1100" actId="26606"/>
          <ac:spMkLst>
            <pc:docMk/>
            <pc:sldMk cId="1756307652" sldId="276"/>
            <ac:spMk id="3" creationId="{23A57913-DEE6-4C54-B2A2-20CDDCBF998A}"/>
          </ac:spMkLst>
        </pc:spChg>
        <pc:spChg chg="add">
          <ac:chgData name="Jürgen Gutsch" userId="98fc9394-e8ac-416f-9a52-d95067f5915a" providerId="ADAL" clId="{7AD56E59-CE67-4181-90E8-5787490D6826}" dt="2024-09-15T19:32:54.577" v="1100" actId="26606"/>
          <ac:spMkLst>
            <pc:docMk/>
            <pc:sldMk cId="1756307652" sldId="276"/>
            <ac:spMk id="8" creationId="{4E1BEB12-92AF-4445-98AD-4C7756E7C93B}"/>
          </ac:spMkLst>
        </pc:spChg>
        <pc:spChg chg="add">
          <ac:chgData name="Jürgen Gutsch" userId="98fc9394-e8ac-416f-9a52-d95067f5915a" providerId="ADAL" clId="{7AD56E59-CE67-4181-90E8-5787490D6826}" dt="2024-09-15T19:32:54.577" v="1100" actId="26606"/>
          <ac:spMkLst>
            <pc:docMk/>
            <pc:sldMk cId="1756307652" sldId="276"/>
            <ac:spMk id="10" creationId="{D0522C2C-7B5C-48A7-A969-03941E5D2E76}"/>
          </ac:spMkLst>
        </pc:spChg>
        <pc:spChg chg="add">
          <ac:chgData name="Jürgen Gutsch" userId="98fc9394-e8ac-416f-9a52-d95067f5915a" providerId="ADAL" clId="{7AD56E59-CE67-4181-90E8-5787490D6826}" dt="2024-09-15T19:32:54.577" v="1100" actId="26606"/>
          <ac:spMkLst>
            <pc:docMk/>
            <pc:sldMk cId="1756307652" sldId="276"/>
            <ac:spMk id="12" creationId="{9C682A1A-5B2D-4111-BBD6-620165633E5B}"/>
          </ac:spMkLst>
        </pc:spChg>
        <pc:spChg chg="add">
          <ac:chgData name="Jürgen Gutsch" userId="98fc9394-e8ac-416f-9a52-d95067f5915a" providerId="ADAL" clId="{7AD56E59-CE67-4181-90E8-5787490D6826}" dt="2024-09-15T19:32:54.577" v="1100" actId="26606"/>
          <ac:spMkLst>
            <pc:docMk/>
            <pc:sldMk cId="1756307652" sldId="276"/>
            <ac:spMk id="14" creationId="{D6EE29F2-D77F-4BD0-A20B-334D316A1C9D}"/>
          </ac:spMkLst>
        </pc:spChg>
        <pc:spChg chg="add">
          <ac:chgData name="Jürgen Gutsch" userId="98fc9394-e8ac-416f-9a52-d95067f5915a" providerId="ADAL" clId="{7AD56E59-CE67-4181-90E8-5787490D6826}" dt="2024-09-15T19:32:54.577" v="1100" actId="26606"/>
          <ac:spMkLst>
            <pc:docMk/>
            <pc:sldMk cId="1756307652" sldId="276"/>
            <ac:spMk id="16" creationId="{22D09ED2-868F-42C6-866E-F92E0CEF314F}"/>
          </ac:spMkLst>
        </pc:spChg>
      </pc:sldChg>
      <pc:sldChg chg="addSp modSp mod setBg">
        <pc:chgData name="Jürgen Gutsch" userId="98fc9394-e8ac-416f-9a52-d95067f5915a" providerId="ADAL" clId="{7AD56E59-CE67-4181-90E8-5787490D6826}" dt="2024-09-15T19:33:15.100" v="1103" actId="26606"/>
        <pc:sldMkLst>
          <pc:docMk/>
          <pc:sldMk cId="3605972903" sldId="277"/>
        </pc:sldMkLst>
        <pc:spChg chg="mod">
          <ac:chgData name="Jürgen Gutsch" userId="98fc9394-e8ac-416f-9a52-d95067f5915a" providerId="ADAL" clId="{7AD56E59-CE67-4181-90E8-5787490D6826}" dt="2024-09-15T19:33:15.100" v="1103" actId="26606"/>
          <ac:spMkLst>
            <pc:docMk/>
            <pc:sldMk cId="3605972903" sldId="277"/>
            <ac:spMk id="2" creationId="{CC8EF939-D75B-D88D-ACAD-361748712DE7}"/>
          </ac:spMkLst>
        </pc:spChg>
        <pc:spChg chg="mod">
          <ac:chgData name="Jürgen Gutsch" userId="98fc9394-e8ac-416f-9a52-d95067f5915a" providerId="ADAL" clId="{7AD56E59-CE67-4181-90E8-5787490D6826}" dt="2024-09-15T19:33:15.100" v="1103" actId="26606"/>
          <ac:spMkLst>
            <pc:docMk/>
            <pc:sldMk cId="3605972903" sldId="277"/>
            <ac:spMk id="3" creationId="{5684B5AB-9118-37F0-5922-D0C35B3BEEAA}"/>
          </ac:spMkLst>
        </pc:spChg>
        <pc:spChg chg="add">
          <ac:chgData name="Jürgen Gutsch" userId="98fc9394-e8ac-416f-9a52-d95067f5915a" providerId="ADAL" clId="{7AD56E59-CE67-4181-90E8-5787490D6826}" dt="2024-09-15T19:33:15.100" v="1103" actId="26606"/>
          <ac:spMkLst>
            <pc:docMk/>
            <pc:sldMk cId="3605972903" sldId="277"/>
            <ac:spMk id="8" creationId="{1BB867FF-FC45-48F7-8104-F89BE54909F1}"/>
          </ac:spMkLst>
        </pc:spChg>
        <pc:spChg chg="add">
          <ac:chgData name="Jürgen Gutsch" userId="98fc9394-e8ac-416f-9a52-d95067f5915a" providerId="ADAL" clId="{7AD56E59-CE67-4181-90E8-5787490D6826}" dt="2024-09-15T19:33:15.100" v="1103" actId="26606"/>
          <ac:spMkLst>
            <pc:docMk/>
            <pc:sldMk cId="3605972903" sldId="277"/>
            <ac:spMk id="10" creationId="{8BB56887-D0D5-4F0C-9E19-7247EB83C8B7}"/>
          </ac:spMkLst>
        </pc:spChg>
        <pc:spChg chg="add">
          <ac:chgData name="Jürgen Gutsch" userId="98fc9394-e8ac-416f-9a52-d95067f5915a" providerId="ADAL" clId="{7AD56E59-CE67-4181-90E8-5787490D6826}" dt="2024-09-15T19:33:15.100" v="1103" actId="26606"/>
          <ac:spMkLst>
            <pc:docMk/>
            <pc:sldMk cId="3605972903" sldId="277"/>
            <ac:spMk id="12" creationId="{081E4A58-353D-44AE-B2FC-2A74E2E400F7}"/>
          </ac:spMkLst>
        </pc:spChg>
      </pc:sldChg>
      <pc:sldChg chg="addSp modSp mod setBg">
        <pc:chgData name="Jürgen Gutsch" userId="98fc9394-e8ac-416f-9a52-d95067f5915a" providerId="ADAL" clId="{7AD56E59-CE67-4181-90E8-5787490D6826}" dt="2024-09-15T19:33:20.460" v="1104" actId="26606"/>
        <pc:sldMkLst>
          <pc:docMk/>
          <pc:sldMk cId="340343545" sldId="278"/>
        </pc:sldMkLst>
        <pc:spChg chg="mod">
          <ac:chgData name="Jürgen Gutsch" userId="98fc9394-e8ac-416f-9a52-d95067f5915a" providerId="ADAL" clId="{7AD56E59-CE67-4181-90E8-5787490D6826}" dt="2024-09-15T19:33:20.460" v="1104" actId="26606"/>
          <ac:spMkLst>
            <pc:docMk/>
            <pc:sldMk cId="340343545" sldId="278"/>
            <ac:spMk id="2" creationId="{7DFF159C-23D9-DC78-9F94-7B451688EDA9}"/>
          </ac:spMkLst>
        </pc:spChg>
        <pc:spChg chg="mod">
          <ac:chgData name="Jürgen Gutsch" userId="98fc9394-e8ac-416f-9a52-d95067f5915a" providerId="ADAL" clId="{7AD56E59-CE67-4181-90E8-5787490D6826}" dt="2024-09-15T19:33:20.460" v="1104" actId="26606"/>
          <ac:spMkLst>
            <pc:docMk/>
            <pc:sldMk cId="340343545" sldId="278"/>
            <ac:spMk id="3" creationId="{DF0F686F-50F8-8CFB-D2F6-B86BA2EC12A5}"/>
          </ac:spMkLst>
        </pc:spChg>
        <pc:spChg chg="add">
          <ac:chgData name="Jürgen Gutsch" userId="98fc9394-e8ac-416f-9a52-d95067f5915a" providerId="ADAL" clId="{7AD56E59-CE67-4181-90E8-5787490D6826}" dt="2024-09-15T19:33:20.460" v="1104" actId="26606"/>
          <ac:spMkLst>
            <pc:docMk/>
            <pc:sldMk cId="340343545" sldId="278"/>
            <ac:spMk id="8" creationId="{907EF6B7-1338-4443-8C46-6A318D952DFD}"/>
          </ac:spMkLst>
        </pc:spChg>
        <pc:spChg chg="add">
          <ac:chgData name="Jürgen Gutsch" userId="98fc9394-e8ac-416f-9a52-d95067f5915a" providerId="ADAL" clId="{7AD56E59-CE67-4181-90E8-5787490D6826}" dt="2024-09-15T19:33:20.460" v="1104" actId="26606"/>
          <ac:spMkLst>
            <pc:docMk/>
            <pc:sldMk cId="340343545" sldId="278"/>
            <ac:spMk id="10" creationId="{DAAE4CDD-124C-4DCF-9584-B6033B545DD5}"/>
          </ac:spMkLst>
        </pc:spChg>
        <pc:spChg chg="add">
          <ac:chgData name="Jürgen Gutsch" userId="98fc9394-e8ac-416f-9a52-d95067f5915a" providerId="ADAL" clId="{7AD56E59-CE67-4181-90E8-5787490D6826}" dt="2024-09-15T19:33:20.460" v="1104" actId="26606"/>
          <ac:spMkLst>
            <pc:docMk/>
            <pc:sldMk cId="340343545" sldId="278"/>
            <ac:spMk id="12" creationId="{081E4A58-353D-44AE-B2FC-2A74E2E400F7}"/>
          </ac:spMkLst>
        </pc:spChg>
      </pc:sldChg>
      <pc:sldChg chg="addSp modSp mod setBg">
        <pc:chgData name="Jürgen Gutsch" userId="98fc9394-e8ac-416f-9a52-d95067f5915a" providerId="ADAL" clId="{7AD56E59-CE67-4181-90E8-5787490D6826}" dt="2024-09-15T19:33:46.709" v="1125"/>
        <pc:sldMkLst>
          <pc:docMk/>
          <pc:sldMk cId="3564701739" sldId="279"/>
        </pc:sldMkLst>
        <pc:spChg chg="mod">
          <ac:chgData name="Jürgen Gutsch" userId="98fc9394-e8ac-416f-9a52-d95067f5915a" providerId="ADAL" clId="{7AD56E59-CE67-4181-90E8-5787490D6826}" dt="2024-09-15T19:33:46.709" v="1125"/>
          <ac:spMkLst>
            <pc:docMk/>
            <pc:sldMk cId="3564701739" sldId="279"/>
            <ac:spMk id="2" creationId="{38B30A73-19DB-E26E-DB78-1ED5352845A6}"/>
          </ac:spMkLst>
        </pc:spChg>
        <pc:spChg chg="mod">
          <ac:chgData name="Jürgen Gutsch" userId="98fc9394-e8ac-416f-9a52-d95067f5915a" providerId="ADAL" clId="{7AD56E59-CE67-4181-90E8-5787490D6826}" dt="2024-09-15T19:33:30.529" v="1105" actId="26606"/>
          <ac:spMkLst>
            <pc:docMk/>
            <pc:sldMk cId="3564701739" sldId="279"/>
            <ac:spMk id="3" creationId="{5C431F9C-7622-1FCA-F199-958B44A5BF98}"/>
          </ac:spMkLst>
        </pc:spChg>
        <pc:spChg chg="add">
          <ac:chgData name="Jürgen Gutsch" userId="98fc9394-e8ac-416f-9a52-d95067f5915a" providerId="ADAL" clId="{7AD56E59-CE67-4181-90E8-5787490D6826}" dt="2024-09-15T19:33:30.529" v="1105" actId="26606"/>
          <ac:spMkLst>
            <pc:docMk/>
            <pc:sldMk cId="3564701739" sldId="279"/>
            <ac:spMk id="8" creationId="{389575E1-3389-451A-A5F7-27854C25C599}"/>
          </ac:spMkLst>
        </pc:spChg>
        <pc:spChg chg="add">
          <ac:chgData name="Jürgen Gutsch" userId="98fc9394-e8ac-416f-9a52-d95067f5915a" providerId="ADAL" clId="{7AD56E59-CE67-4181-90E8-5787490D6826}" dt="2024-09-15T19:33:30.529" v="1105" actId="26606"/>
          <ac:spMkLst>
            <pc:docMk/>
            <pc:sldMk cId="3564701739" sldId="279"/>
            <ac:spMk id="10" creationId="{A53CCC5C-D88E-40FB-B30B-23DCDBD01D37}"/>
          </ac:spMkLst>
        </pc:spChg>
        <pc:spChg chg="add">
          <ac:chgData name="Jürgen Gutsch" userId="98fc9394-e8ac-416f-9a52-d95067f5915a" providerId="ADAL" clId="{7AD56E59-CE67-4181-90E8-5787490D6826}" dt="2024-09-15T19:33:30.529" v="1105" actId="26606"/>
          <ac:spMkLst>
            <pc:docMk/>
            <pc:sldMk cId="3564701739" sldId="279"/>
            <ac:spMk id="12" creationId="{081E4A58-353D-44AE-B2FC-2A74E2E400F7}"/>
          </ac:spMkLst>
        </pc:spChg>
      </pc:sldChg>
      <pc:sldChg chg="addSp modSp mod setBg">
        <pc:chgData name="Jürgen Gutsch" userId="98fc9394-e8ac-416f-9a52-d95067f5915a" providerId="ADAL" clId="{7AD56E59-CE67-4181-90E8-5787490D6826}" dt="2024-09-15T19:34:46.922" v="1131" actId="26606"/>
        <pc:sldMkLst>
          <pc:docMk/>
          <pc:sldMk cId="4167622373" sldId="280"/>
        </pc:sldMkLst>
        <pc:spChg chg="mod">
          <ac:chgData name="Jürgen Gutsch" userId="98fc9394-e8ac-416f-9a52-d95067f5915a" providerId="ADAL" clId="{7AD56E59-CE67-4181-90E8-5787490D6826}" dt="2024-09-15T19:34:46.922" v="1131" actId="26606"/>
          <ac:spMkLst>
            <pc:docMk/>
            <pc:sldMk cId="4167622373" sldId="280"/>
            <ac:spMk id="2" creationId="{F8C4E224-A9C9-A6C8-2426-B5354B99424C}"/>
          </ac:spMkLst>
        </pc:spChg>
        <pc:spChg chg="mod">
          <ac:chgData name="Jürgen Gutsch" userId="98fc9394-e8ac-416f-9a52-d95067f5915a" providerId="ADAL" clId="{7AD56E59-CE67-4181-90E8-5787490D6826}" dt="2024-09-15T19:34:46.922" v="1131" actId="26606"/>
          <ac:spMkLst>
            <pc:docMk/>
            <pc:sldMk cId="4167622373" sldId="280"/>
            <ac:spMk id="3" creationId="{D9C4D93F-2FB7-679C-2EBB-809B6C0108E1}"/>
          </ac:spMkLst>
        </pc:spChg>
        <pc:spChg chg="add">
          <ac:chgData name="Jürgen Gutsch" userId="98fc9394-e8ac-416f-9a52-d95067f5915a" providerId="ADAL" clId="{7AD56E59-CE67-4181-90E8-5787490D6826}" dt="2024-09-15T19:34:46.922" v="1131" actId="26606"/>
          <ac:spMkLst>
            <pc:docMk/>
            <pc:sldMk cId="4167622373" sldId="280"/>
            <ac:spMk id="8" creationId="{389575E1-3389-451A-A5F7-27854C25C599}"/>
          </ac:spMkLst>
        </pc:spChg>
        <pc:spChg chg="add">
          <ac:chgData name="Jürgen Gutsch" userId="98fc9394-e8ac-416f-9a52-d95067f5915a" providerId="ADAL" clId="{7AD56E59-CE67-4181-90E8-5787490D6826}" dt="2024-09-15T19:34:46.922" v="1131" actId="26606"/>
          <ac:spMkLst>
            <pc:docMk/>
            <pc:sldMk cId="4167622373" sldId="280"/>
            <ac:spMk id="10" creationId="{A53CCC5C-D88E-40FB-B30B-23DCDBD01D37}"/>
          </ac:spMkLst>
        </pc:spChg>
        <pc:spChg chg="add">
          <ac:chgData name="Jürgen Gutsch" userId="98fc9394-e8ac-416f-9a52-d95067f5915a" providerId="ADAL" clId="{7AD56E59-CE67-4181-90E8-5787490D6826}" dt="2024-09-15T19:34:46.922" v="1131" actId="26606"/>
          <ac:spMkLst>
            <pc:docMk/>
            <pc:sldMk cId="4167622373" sldId="280"/>
            <ac:spMk id="12" creationId="{081E4A58-353D-44AE-B2FC-2A74E2E400F7}"/>
          </ac:spMkLst>
        </pc:spChg>
      </pc:sldChg>
      <pc:sldChg chg="addSp delSp modSp del mod setBg">
        <pc:chgData name="Jürgen Gutsch" userId="98fc9394-e8ac-416f-9a52-d95067f5915a" providerId="ADAL" clId="{7AD56E59-CE67-4181-90E8-5787490D6826}" dt="2024-09-15T19:37:29.854" v="1139" actId="47"/>
        <pc:sldMkLst>
          <pc:docMk/>
          <pc:sldMk cId="640908086" sldId="281"/>
        </pc:sldMkLst>
        <pc:spChg chg="mod">
          <ac:chgData name="Jürgen Gutsch" userId="98fc9394-e8ac-416f-9a52-d95067f5915a" providerId="ADAL" clId="{7AD56E59-CE67-4181-90E8-5787490D6826}" dt="2024-09-15T19:34:32.733" v="1129" actId="26606"/>
          <ac:spMkLst>
            <pc:docMk/>
            <pc:sldMk cId="640908086" sldId="281"/>
            <ac:spMk id="2" creationId="{B3DE7DA9-8EC2-5195-9017-D92486E7222D}"/>
          </ac:spMkLst>
        </pc:spChg>
        <pc:spChg chg="mod">
          <ac:chgData name="Jürgen Gutsch" userId="98fc9394-e8ac-416f-9a52-d95067f5915a" providerId="ADAL" clId="{7AD56E59-CE67-4181-90E8-5787490D6826}" dt="2024-09-15T19:34:32.733" v="1129" actId="26606"/>
          <ac:spMkLst>
            <pc:docMk/>
            <pc:sldMk cId="640908086" sldId="281"/>
            <ac:spMk id="3" creationId="{62A354ED-0608-263A-C800-15ECD5E5F7C2}"/>
          </ac:spMkLst>
        </pc:spChg>
        <pc:spChg chg="add del">
          <ac:chgData name="Jürgen Gutsch" userId="98fc9394-e8ac-416f-9a52-d95067f5915a" providerId="ADAL" clId="{7AD56E59-CE67-4181-90E8-5787490D6826}" dt="2024-09-15T19:34:15.875" v="1127" actId="26606"/>
          <ac:spMkLst>
            <pc:docMk/>
            <pc:sldMk cId="640908086" sldId="281"/>
            <ac:spMk id="8" creationId="{907EF6B7-1338-4443-8C46-6A318D952DFD}"/>
          </ac:spMkLst>
        </pc:spChg>
        <pc:spChg chg="add del">
          <ac:chgData name="Jürgen Gutsch" userId="98fc9394-e8ac-416f-9a52-d95067f5915a" providerId="ADAL" clId="{7AD56E59-CE67-4181-90E8-5787490D6826}" dt="2024-09-15T19:34:15.875" v="1127" actId="26606"/>
          <ac:spMkLst>
            <pc:docMk/>
            <pc:sldMk cId="640908086" sldId="281"/>
            <ac:spMk id="10" creationId="{DAAE4CDD-124C-4DCF-9584-B6033B545DD5}"/>
          </ac:spMkLst>
        </pc:spChg>
        <pc:spChg chg="add del">
          <ac:chgData name="Jürgen Gutsch" userId="98fc9394-e8ac-416f-9a52-d95067f5915a" providerId="ADAL" clId="{7AD56E59-CE67-4181-90E8-5787490D6826}" dt="2024-09-15T19:34:15.875" v="1127" actId="26606"/>
          <ac:spMkLst>
            <pc:docMk/>
            <pc:sldMk cId="640908086" sldId="281"/>
            <ac:spMk id="12" creationId="{081E4A58-353D-44AE-B2FC-2A74E2E400F7}"/>
          </ac:spMkLst>
        </pc:spChg>
        <pc:spChg chg="add del">
          <ac:chgData name="Jürgen Gutsch" userId="98fc9394-e8ac-416f-9a52-d95067f5915a" providerId="ADAL" clId="{7AD56E59-CE67-4181-90E8-5787490D6826}" dt="2024-09-15T19:34:32.733" v="1129" actId="26606"/>
          <ac:spMkLst>
            <pc:docMk/>
            <pc:sldMk cId="640908086" sldId="281"/>
            <ac:spMk id="14" creationId="{389575E1-3389-451A-A5F7-27854C25C599}"/>
          </ac:spMkLst>
        </pc:spChg>
        <pc:spChg chg="add del">
          <ac:chgData name="Jürgen Gutsch" userId="98fc9394-e8ac-416f-9a52-d95067f5915a" providerId="ADAL" clId="{7AD56E59-CE67-4181-90E8-5787490D6826}" dt="2024-09-15T19:34:32.733" v="1129" actId="26606"/>
          <ac:spMkLst>
            <pc:docMk/>
            <pc:sldMk cId="640908086" sldId="281"/>
            <ac:spMk id="15" creationId="{A53CCC5C-D88E-40FB-B30B-23DCDBD01D37}"/>
          </ac:spMkLst>
        </pc:spChg>
        <pc:spChg chg="add del">
          <ac:chgData name="Jürgen Gutsch" userId="98fc9394-e8ac-416f-9a52-d95067f5915a" providerId="ADAL" clId="{7AD56E59-CE67-4181-90E8-5787490D6826}" dt="2024-09-15T19:34:32.733" v="1129" actId="26606"/>
          <ac:spMkLst>
            <pc:docMk/>
            <pc:sldMk cId="640908086" sldId="281"/>
            <ac:spMk id="16" creationId="{081E4A58-353D-44AE-B2FC-2A74E2E400F7}"/>
          </ac:spMkLst>
        </pc:spChg>
      </pc:sldChg>
      <pc:sldChg chg="addSp modSp mod setBg">
        <pc:chgData name="Jürgen Gutsch" userId="98fc9394-e8ac-416f-9a52-d95067f5915a" providerId="ADAL" clId="{7AD56E59-CE67-4181-90E8-5787490D6826}" dt="2024-09-15T19:34:40.172" v="1130" actId="26606"/>
        <pc:sldMkLst>
          <pc:docMk/>
          <pc:sldMk cId="1066450674" sldId="282"/>
        </pc:sldMkLst>
        <pc:spChg chg="mod">
          <ac:chgData name="Jürgen Gutsch" userId="98fc9394-e8ac-416f-9a52-d95067f5915a" providerId="ADAL" clId="{7AD56E59-CE67-4181-90E8-5787490D6826}" dt="2024-09-15T19:34:40.172" v="1130" actId="26606"/>
          <ac:spMkLst>
            <pc:docMk/>
            <pc:sldMk cId="1066450674" sldId="282"/>
            <ac:spMk id="2" creationId="{435BA26A-4231-40B9-E8AC-B1DB9C8E5C09}"/>
          </ac:spMkLst>
        </pc:spChg>
        <pc:spChg chg="mod">
          <ac:chgData name="Jürgen Gutsch" userId="98fc9394-e8ac-416f-9a52-d95067f5915a" providerId="ADAL" clId="{7AD56E59-CE67-4181-90E8-5787490D6826}" dt="2024-09-15T19:34:40.172" v="1130" actId="26606"/>
          <ac:spMkLst>
            <pc:docMk/>
            <pc:sldMk cId="1066450674" sldId="282"/>
            <ac:spMk id="3" creationId="{78C7633A-6EAA-764D-533C-AF607DCACC97}"/>
          </ac:spMkLst>
        </pc:spChg>
        <pc:spChg chg="add">
          <ac:chgData name="Jürgen Gutsch" userId="98fc9394-e8ac-416f-9a52-d95067f5915a" providerId="ADAL" clId="{7AD56E59-CE67-4181-90E8-5787490D6826}" dt="2024-09-15T19:34:40.172" v="1130" actId="26606"/>
          <ac:spMkLst>
            <pc:docMk/>
            <pc:sldMk cId="1066450674" sldId="282"/>
            <ac:spMk id="8" creationId="{907EF6B7-1338-4443-8C46-6A318D952DFD}"/>
          </ac:spMkLst>
        </pc:spChg>
        <pc:spChg chg="add">
          <ac:chgData name="Jürgen Gutsch" userId="98fc9394-e8ac-416f-9a52-d95067f5915a" providerId="ADAL" clId="{7AD56E59-CE67-4181-90E8-5787490D6826}" dt="2024-09-15T19:34:40.172" v="1130" actId="26606"/>
          <ac:spMkLst>
            <pc:docMk/>
            <pc:sldMk cId="1066450674" sldId="282"/>
            <ac:spMk id="10" creationId="{DAAE4CDD-124C-4DCF-9584-B6033B545DD5}"/>
          </ac:spMkLst>
        </pc:spChg>
        <pc:spChg chg="add">
          <ac:chgData name="Jürgen Gutsch" userId="98fc9394-e8ac-416f-9a52-d95067f5915a" providerId="ADAL" clId="{7AD56E59-CE67-4181-90E8-5787490D6826}" dt="2024-09-15T19:34:40.172" v="1130" actId="26606"/>
          <ac:spMkLst>
            <pc:docMk/>
            <pc:sldMk cId="1066450674" sldId="282"/>
            <ac:spMk id="12" creationId="{081E4A58-353D-44AE-B2FC-2A74E2E400F7}"/>
          </ac:spMkLst>
        </pc:spChg>
      </pc:sldChg>
      <pc:sldChg chg="addSp modSp mod setBg addAnim">
        <pc:chgData name="Jürgen Gutsch" userId="98fc9394-e8ac-416f-9a52-d95067f5915a" providerId="ADAL" clId="{7AD56E59-CE67-4181-90E8-5787490D6826}" dt="2024-09-15T19:38:06.518" v="1141"/>
        <pc:sldMkLst>
          <pc:docMk/>
          <pc:sldMk cId="1588379426" sldId="283"/>
        </pc:sldMkLst>
        <pc:spChg chg="mod">
          <ac:chgData name="Jürgen Gutsch" userId="98fc9394-e8ac-416f-9a52-d95067f5915a" providerId="ADAL" clId="{7AD56E59-CE67-4181-90E8-5787490D6826}" dt="2024-09-15T19:38:06.517" v="1140" actId="26606"/>
          <ac:spMkLst>
            <pc:docMk/>
            <pc:sldMk cId="1588379426" sldId="283"/>
            <ac:spMk id="2" creationId="{DD0EEDB5-E2FF-03C3-A2C1-FFD0E2A4A212}"/>
          </ac:spMkLst>
        </pc:spChg>
        <pc:spChg chg="mod">
          <ac:chgData name="Jürgen Gutsch" userId="98fc9394-e8ac-416f-9a52-d95067f5915a" providerId="ADAL" clId="{7AD56E59-CE67-4181-90E8-5787490D6826}" dt="2024-09-15T19:38:06.517" v="1140" actId="26606"/>
          <ac:spMkLst>
            <pc:docMk/>
            <pc:sldMk cId="1588379426" sldId="283"/>
            <ac:spMk id="3" creationId="{DBF043FF-1D8A-3A65-A0CB-0C8CA18BAE62}"/>
          </ac:spMkLst>
        </pc:spChg>
        <pc:spChg chg="add">
          <ac:chgData name="Jürgen Gutsch" userId="98fc9394-e8ac-416f-9a52-d95067f5915a" providerId="ADAL" clId="{7AD56E59-CE67-4181-90E8-5787490D6826}" dt="2024-09-15T19:38:06.517" v="1140" actId="26606"/>
          <ac:spMkLst>
            <pc:docMk/>
            <pc:sldMk cId="1588379426" sldId="283"/>
            <ac:spMk id="8" creationId="{4E1BEB12-92AF-4445-98AD-4C7756E7C93B}"/>
          </ac:spMkLst>
        </pc:spChg>
        <pc:spChg chg="add">
          <ac:chgData name="Jürgen Gutsch" userId="98fc9394-e8ac-416f-9a52-d95067f5915a" providerId="ADAL" clId="{7AD56E59-CE67-4181-90E8-5787490D6826}" dt="2024-09-15T19:38:06.517" v="1140" actId="26606"/>
          <ac:spMkLst>
            <pc:docMk/>
            <pc:sldMk cId="1588379426" sldId="283"/>
            <ac:spMk id="10" creationId="{D0522C2C-7B5C-48A7-A969-03941E5D2E76}"/>
          </ac:spMkLst>
        </pc:spChg>
        <pc:spChg chg="add">
          <ac:chgData name="Jürgen Gutsch" userId="98fc9394-e8ac-416f-9a52-d95067f5915a" providerId="ADAL" clId="{7AD56E59-CE67-4181-90E8-5787490D6826}" dt="2024-09-15T19:38:06.517" v="1140" actId="26606"/>
          <ac:spMkLst>
            <pc:docMk/>
            <pc:sldMk cId="1588379426" sldId="283"/>
            <ac:spMk id="12" creationId="{9C682A1A-5B2D-4111-BBD6-620165633E5B}"/>
          </ac:spMkLst>
        </pc:spChg>
        <pc:spChg chg="add">
          <ac:chgData name="Jürgen Gutsch" userId="98fc9394-e8ac-416f-9a52-d95067f5915a" providerId="ADAL" clId="{7AD56E59-CE67-4181-90E8-5787490D6826}" dt="2024-09-15T19:38:06.517" v="1140" actId="26606"/>
          <ac:spMkLst>
            <pc:docMk/>
            <pc:sldMk cId="1588379426" sldId="283"/>
            <ac:spMk id="14" creationId="{D6EE29F2-D77F-4BD0-A20B-334D316A1C9D}"/>
          </ac:spMkLst>
        </pc:spChg>
        <pc:spChg chg="add">
          <ac:chgData name="Jürgen Gutsch" userId="98fc9394-e8ac-416f-9a52-d95067f5915a" providerId="ADAL" clId="{7AD56E59-CE67-4181-90E8-5787490D6826}" dt="2024-09-15T19:38:06.517" v="1140" actId="26606"/>
          <ac:spMkLst>
            <pc:docMk/>
            <pc:sldMk cId="1588379426" sldId="283"/>
            <ac:spMk id="16" creationId="{22D09ED2-868F-42C6-866E-F92E0CEF314F}"/>
          </ac:spMkLst>
        </pc:spChg>
      </pc:sldChg>
      <pc:sldChg chg="addSp modSp mod setBg">
        <pc:chgData name="Jürgen Gutsch" userId="98fc9394-e8ac-416f-9a52-d95067f5915a" providerId="ADAL" clId="{7AD56E59-CE67-4181-90E8-5787490D6826}" dt="2024-09-15T19:38:15.967" v="1142" actId="26606"/>
        <pc:sldMkLst>
          <pc:docMk/>
          <pc:sldMk cId="3591976061" sldId="284"/>
        </pc:sldMkLst>
        <pc:spChg chg="mod">
          <ac:chgData name="Jürgen Gutsch" userId="98fc9394-e8ac-416f-9a52-d95067f5915a" providerId="ADAL" clId="{7AD56E59-CE67-4181-90E8-5787490D6826}" dt="2024-09-15T19:38:15.967" v="1142" actId="26606"/>
          <ac:spMkLst>
            <pc:docMk/>
            <pc:sldMk cId="3591976061" sldId="284"/>
            <ac:spMk id="2" creationId="{DD2B0DDA-D472-A127-FA6E-3CFAFB3402AE}"/>
          </ac:spMkLst>
        </pc:spChg>
        <pc:spChg chg="mod">
          <ac:chgData name="Jürgen Gutsch" userId="98fc9394-e8ac-416f-9a52-d95067f5915a" providerId="ADAL" clId="{7AD56E59-CE67-4181-90E8-5787490D6826}" dt="2024-09-15T19:38:15.967" v="1142" actId="26606"/>
          <ac:spMkLst>
            <pc:docMk/>
            <pc:sldMk cId="3591976061" sldId="284"/>
            <ac:spMk id="3" creationId="{23F08A0A-0BB4-391D-352E-79E3555E030F}"/>
          </ac:spMkLst>
        </pc:spChg>
        <pc:spChg chg="add">
          <ac:chgData name="Jürgen Gutsch" userId="98fc9394-e8ac-416f-9a52-d95067f5915a" providerId="ADAL" clId="{7AD56E59-CE67-4181-90E8-5787490D6826}" dt="2024-09-15T19:38:15.967" v="1142" actId="26606"/>
          <ac:spMkLst>
            <pc:docMk/>
            <pc:sldMk cId="3591976061" sldId="284"/>
            <ac:spMk id="8" creationId="{907EF6B7-1338-4443-8C46-6A318D952DFD}"/>
          </ac:spMkLst>
        </pc:spChg>
        <pc:spChg chg="add">
          <ac:chgData name="Jürgen Gutsch" userId="98fc9394-e8ac-416f-9a52-d95067f5915a" providerId="ADAL" clId="{7AD56E59-CE67-4181-90E8-5787490D6826}" dt="2024-09-15T19:38:15.967" v="1142" actId="26606"/>
          <ac:spMkLst>
            <pc:docMk/>
            <pc:sldMk cId="3591976061" sldId="284"/>
            <ac:spMk id="10" creationId="{DAAE4CDD-124C-4DCF-9584-B6033B545DD5}"/>
          </ac:spMkLst>
        </pc:spChg>
        <pc:spChg chg="add">
          <ac:chgData name="Jürgen Gutsch" userId="98fc9394-e8ac-416f-9a52-d95067f5915a" providerId="ADAL" clId="{7AD56E59-CE67-4181-90E8-5787490D6826}" dt="2024-09-15T19:38:15.967" v="1142" actId="26606"/>
          <ac:spMkLst>
            <pc:docMk/>
            <pc:sldMk cId="3591976061" sldId="284"/>
            <ac:spMk id="12" creationId="{081E4A58-353D-44AE-B2FC-2A74E2E400F7}"/>
          </ac:spMkLst>
        </pc:spChg>
      </pc:sldChg>
      <pc:sldChg chg="addSp delSp modSp mod setBg">
        <pc:chgData name="Jürgen Gutsch" userId="98fc9394-e8ac-416f-9a52-d95067f5915a" providerId="ADAL" clId="{7AD56E59-CE67-4181-90E8-5787490D6826}" dt="2024-09-15T19:39:12.422" v="1151" actId="26606"/>
        <pc:sldMkLst>
          <pc:docMk/>
          <pc:sldMk cId="1781780789" sldId="285"/>
        </pc:sldMkLst>
        <pc:spChg chg="mod">
          <ac:chgData name="Jürgen Gutsch" userId="98fc9394-e8ac-416f-9a52-d95067f5915a" providerId="ADAL" clId="{7AD56E59-CE67-4181-90E8-5787490D6826}" dt="2024-09-15T19:39:12.422" v="1151" actId="26606"/>
          <ac:spMkLst>
            <pc:docMk/>
            <pc:sldMk cId="1781780789" sldId="285"/>
            <ac:spMk id="2" creationId="{487511C0-27A6-C2D9-AA75-06660F41360D}"/>
          </ac:spMkLst>
        </pc:spChg>
        <pc:spChg chg="del">
          <ac:chgData name="Jürgen Gutsch" userId="98fc9394-e8ac-416f-9a52-d95067f5915a" providerId="ADAL" clId="{7AD56E59-CE67-4181-90E8-5787490D6826}" dt="2024-09-15T19:39:12.422" v="1151" actId="26606"/>
          <ac:spMkLst>
            <pc:docMk/>
            <pc:sldMk cId="1781780789" sldId="285"/>
            <ac:spMk id="3" creationId="{23383228-C485-728A-A607-A5FB060EAAD3}"/>
          </ac:spMkLst>
        </pc:spChg>
        <pc:spChg chg="add">
          <ac:chgData name="Jürgen Gutsch" userId="98fc9394-e8ac-416f-9a52-d95067f5915a" providerId="ADAL" clId="{7AD56E59-CE67-4181-90E8-5787490D6826}" dt="2024-09-15T19:39:12.422" v="1151" actId="26606"/>
          <ac:spMkLst>
            <pc:docMk/>
            <pc:sldMk cId="1781780789" sldId="285"/>
            <ac:spMk id="9" creationId="{AE2B703B-46F9-481A-A605-82E2A828C4FA}"/>
          </ac:spMkLst>
        </pc:spChg>
        <pc:spChg chg="add">
          <ac:chgData name="Jürgen Gutsch" userId="98fc9394-e8ac-416f-9a52-d95067f5915a" providerId="ADAL" clId="{7AD56E59-CE67-4181-90E8-5787490D6826}" dt="2024-09-15T19:39:12.422" v="1151" actId="26606"/>
          <ac:spMkLst>
            <pc:docMk/>
            <pc:sldMk cId="1781780789" sldId="285"/>
            <ac:spMk id="11" creationId="{F13BE4D7-0C3D-4906-B230-A1C5B4665CCF}"/>
          </ac:spMkLst>
        </pc:spChg>
        <pc:graphicFrameChg chg="add">
          <ac:chgData name="Jürgen Gutsch" userId="98fc9394-e8ac-416f-9a52-d95067f5915a" providerId="ADAL" clId="{7AD56E59-CE67-4181-90E8-5787490D6826}" dt="2024-09-15T19:39:12.422" v="1151" actId="26606"/>
          <ac:graphicFrameMkLst>
            <pc:docMk/>
            <pc:sldMk cId="1781780789" sldId="285"/>
            <ac:graphicFrameMk id="5" creationId="{D28166E0-A371-2E2A-42CC-189AF6B73E55}"/>
          </ac:graphicFrameMkLst>
        </pc:graphicFrameChg>
      </pc:sldChg>
      <pc:sldChg chg="addSp delSp modSp mod setBg">
        <pc:chgData name="Jürgen Gutsch" userId="98fc9394-e8ac-416f-9a52-d95067f5915a" providerId="ADAL" clId="{7AD56E59-CE67-4181-90E8-5787490D6826}" dt="2024-09-15T19:40:52.618" v="1162" actId="26606"/>
        <pc:sldMkLst>
          <pc:docMk/>
          <pc:sldMk cId="2807779378" sldId="286"/>
        </pc:sldMkLst>
        <pc:spChg chg="mod">
          <ac:chgData name="Jürgen Gutsch" userId="98fc9394-e8ac-416f-9a52-d95067f5915a" providerId="ADAL" clId="{7AD56E59-CE67-4181-90E8-5787490D6826}" dt="2024-09-15T19:40:52.618" v="1162" actId="26606"/>
          <ac:spMkLst>
            <pc:docMk/>
            <pc:sldMk cId="2807779378" sldId="286"/>
            <ac:spMk id="2" creationId="{0EAAA0F5-AC43-C865-C3AA-5B4D68A6BF74}"/>
          </ac:spMkLst>
        </pc:spChg>
        <pc:spChg chg="add del">
          <ac:chgData name="Jürgen Gutsch" userId="98fc9394-e8ac-416f-9a52-d95067f5915a" providerId="ADAL" clId="{7AD56E59-CE67-4181-90E8-5787490D6826}" dt="2024-09-15T19:40:52.618" v="1162" actId="26606"/>
          <ac:spMkLst>
            <pc:docMk/>
            <pc:sldMk cId="2807779378" sldId="286"/>
            <ac:spMk id="3" creationId="{7029F4C3-37F3-2933-8144-7D310AC5516A}"/>
          </ac:spMkLst>
        </pc:spChg>
        <pc:spChg chg="add del">
          <ac:chgData name="Jürgen Gutsch" userId="98fc9394-e8ac-416f-9a52-d95067f5915a" providerId="ADAL" clId="{7AD56E59-CE67-4181-90E8-5787490D6826}" dt="2024-09-15T19:40:40.096" v="1157" actId="26606"/>
          <ac:spMkLst>
            <pc:docMk/>
            <pc:sldMk cId="2807779378" sldId="286"/>
            <ac:spMk id="8" creationId="{907EF6B7-1338-4443-8C46-6A318D952DFD}"/>
          </ac:spMkLst>
        </pc:spChg>
        <pc:spChg chg="add del">
          <ac:chgData name="Jürgen Gutsch" userId="98fc9394-e8ac-416f-9a52-d95067f5915a" providerId="ADAL" clId="{7AD56E59-CE67-4181-90E8-5787490D6826}" dt="2024-09-15T19:40:35.914" v="1155" actId="26606"/>
          <ac:spMkLst>
            <pc:docMk/>
            <pc:sldMk cId="2807779378" sldId="286"/>
            <ac:spMk id="9" creationId="{9DBC8166-481C-4473-95F5-9A5B9073B7F1}"/>
          </ac:spMkLst>
        </pc:spChg>
        <pc:spChg chg="add del">
          <ac:chgData name="Jürgen Gutsch" userId="98fc9394-e8ac-416f-9a52-d95067f5915a" providerId="ADAL" clId="{7AD56E59-CE67-4181-90E8-5787490D6826}" dt="2024-09-15T19:40:40.096" v="1157" actId="26606"/>
          <ac:spMkLst>
            <pc:docMk/>
            <pc:sldMk cId="2807779378" sldId="286"/>
            <ac:spMk id="10" creationId="{DAAE4CDD-124C-4DCF-9584-B6033B545DD5}"/>
          </ac:spMkLst>
        </pc:spChg>
        <pc:spChg chg="add del">
          <ac:chgData name="Jürgen Gutsch" userId="98fc9394-e8ac-416f-9a52-d95067f5915a" providerId="ADAL" clId="{7AD56E59-CE67-4181-90E8-5787490D6826}" dt="2024-09-15T19:40:35.914" v="1155" actId="26606"/>
          <ac:spMkLst>
            <pc:docMk/>
            <pc:sldMk cId="2807779378" sldId="286"/>
            <ac:spMk id="11" creationId="{A5A5CE6E-90AF-4D43-A014-1F9EC83EB93D}"/>
          </ac:spMkLst>
        </pc:spChg>
        <pc:spChg chg="add del">
          <ac:chgData name="Jürgen Gutsch" userId="98fc9394-e8ac-416f-9a52-d95067f5915a" providerId="ADAL" clId="{7AD56E59-CE67-4181-90E8-5787490D6826}" dt="2024-09-15T19:40:40.096" v="1157" actId="26606"/>
          <ac:spMkLst>
            <pc:docMk/>
            <pc:sldMk cId="2807779378" sldId="286"/>
            <ac:spMk id="12" creationId="{081E4A58-353D-44AE-B2FC-2A74E2E400F7}"/>
          </ac:spMkLst>
        </pc:spChg>
        <pc:spChg chg="add del">
          <ac:chgData name="Jürgen Gutsch" userId="98fc9394-e8ac-416f-9a52-d95067f5915a" providerId="ADAL" clId="{7AD56E59-CE67-4181-90E8-5787490D6826}" dt="2024-09-15T19:40:40.096" v="1157" actId="26606"/>
          <ac:spMkLst>
            <pc:docMk/>
            <pc:sldMk cId="2807779378" sldId="286"/>
            <ac:spMk id="13" creationId="{7029F4C3-37F3-2933-8144-7D310AC5516A}"/>
          </ac:spMkLst>
        </pc:spChg>
        <pc:spChg chg="add del">
          <ac:chgData name="Jürgen Gutsch" userId="98fc9394-e8ac-416f-9a52-d95067f5915a" providerId="ADAL" clId="{7AD56E59-CE67-4181-90E8-5787490D6826}" dt="2024-09-15T19:40:52.598" v="1161" actId="26606"/>
          <ac:spMkLst>
            <pc:docMk/>
            <pc:sldMk cId="2807779378" sldId="286"/>
            <ac:spMk id="14" creationId="{A7B99495-F43F-4D80-A44F-2CB4764EB90B}"/>
          </ac:spMkLst>
        </pc:spChg>
        <pc:spChg chg="add del">
          <ac:chgData name="Jürgen Gutsch" userId="98fc9394-e8ac-416f-9a52-d95067f5915a" providerId="ADAL" clId="{7AD56E59-CE67-4181-90E8-5787490D6826}" dt="2024-09-15T19:40:46.090" v="1159" actId="26606"/>
          <ac:spMkLst>
            <pc:docMk/>
            <pc:sldMk cId="2807779378" sldId="286"/>
            <ac:spMk id="15" creationId="{9DBC8166-481C-4473-95F5-9A5B9073B7F1}"/>
          </ac:spMkLst>
        </pc:spChg>
        <pc:spChg chg="add del">
          <ac:chgData name="Jürgen Gutsch" userId="98fc9394-e8ac-416f-9a52-d95067f5915a" providerId="ADAL" clId="{7AD56E59-CE67-4181-90E8-5787490D6826}" dt="2024-09-15T19:40:46.090" v="1159" actId="26606"/>
          <ac:spMkLst>
            <pc:docMk/>
            <pc:sldMk cId="2807779378" sldId="286"/>
            <ac:spMk id="16" creationId="{A5A5CE6E-90AF-4D43-A014-1F9EC83EB93D}"/>
          </ac:spMkLst>
        </pc:spChg>
        <pc:spChg chg="add del">
          <ac:chgData name="Jürgen Gutsch" userId="98fc9394-e8ac-416f-9a52-d95067f5915a" providerId="ADAL" clId="{7AD56E59-CE67-4181-90E8-5787490D6826}" dt="2024-09-15T19:40:52.598" v="1161" actId="26606"/>
          <ac:spMkLst>
            <pc:docMk/>
            <pc:sldMk cId="2807779378" sldId="286"/>
            <ac:spMk id="19" creationId="{4F7EBAE4-9945-4473-9E34-B2C66EA0F03D}"/>
          </ac:spMkLst>
        </pc:spChg>
        <pc:spChg chg="add del">
          <ac:chgData name="Jürgen Gutsch" userId="98fc9394-e8ac-416f-9a52-d95067f5915a" providerId="ADAL" clId="{7AD56E59-CE67-4181-90E8-5787490D6826}" dt="2024-09-15T19:40:52.598" v="1161" actId="26606"/>
          <ac:spMkLst>
            <pc:docMk/>
            <pc:sldMk cId="2807779378" sldId="286"/>
            <ac:spMk id="20" creationId="{70BEB1E7-2F88-40BC-B73D-42E5B6F80BFC}"/>
          </ac:spMkLst>
        </pc:spChg>
        <pc:spChg chg="add">
          <ac:chgData name="Jürgen Gutsch" userId="98fc9394-e8ac-416f-9a52-d95067f5915a" providerId="ADAL" clId="{7AD56E59-CE67-4181-90E8-5787490D6826}" dt="2024-09-15T19:40:52.618" v="1162" actId="26606"/>
          <ac:spMkLst>
            <pc:docMk/>
            <pc:sldMk cId="2807779378" sldId="286"/>
            <ac:spMk id="23" creationId="{389575E1-3389-451A-A5F7-27854C25C599}"/>
          </ac:spMkLst>
        </pc:spChg>
        <pc:spChg chg="add">
          <ac:chgData name="Jürgen Gutsch" userId="98fc9394-e8ac-416f-9a52-d95067f5915a" providerId="ADAL" clId="{7AD56E59-CE67-4181-90E8-5787490D6826}" dt="2024-09-15T19:40:52.618" v="1162" actId="26606"/>
          <ac:spMkLst>
            <pc:docMk/>
            <pc:sldMk cId="2807779378" sldId="286"/>
            <ac:spMk id="24" creationId="{A53CCC5C-D88E-40FB-B30B-23DCDBD01D37}"/>
          </ac:spMkLst>
        </pc:spChg>
        <pc:spChg chg="add">
          <ac:chgData name="Jürgen Gutsch" userId="98fc9394-e8ac-416f-9a52-d95067f5915a" providerId="ADAL" clId="{7AD56E59-CE67-4181-90E8-5787490D6826}" dt="2024-09-15T19:40:52.618" v="1162" actId="26606"/>
          <ac:spMkLst>
            <pc:docMk/>
            <pc:sldMk cId="2807779378" sldId="286"/>
            <ac:spMk id="25" creationId="{081E4A58-353D-44AE-B2FC-2A74E2E400F7}"/>
          </ac:spMkLst>
        </pc:spChg>
        <pc:spChg chg="add">
          <ac:chgData name="Jürgen Gutsch" userId="98fc9394-e8ac-416f-9a52-d95067f5915a" providerId="ADAL" clId="{7AD56E59-CE67-4181-90E8-5787490D6826}" dt="2024-09-15T19:40:52.618" v="1162" actId="26606"/>
          <ac:spMkLst>
            <pc:docMk/>
            <pc:sldMk cId="2807779378" sldId="286"/>
            <ac:spMk id="26" creationId="{7029F4C3-37F3-2933-8144-7D310AC5516A}"/>
          </ac:spMkLst>
        </pc:spChg>
        <pc:graphicFrameChg chg="add del">
          <ac:chgData name="Jürgen Gutsch" userId="98fc9394-e8ac-416f-9a52-d95067f5915a" providerId="ADAL" clId="{7AD56E59-CE67-4181-90E8-5787490D6826}" dt="2024-09-15T19:40:35.914" v="1155" actId="26606"/>
          <ac:graphicFrameMkLst>
            <pc:docMk/>
            <pc:sldMk cId="2807779378" sldId="286"/>
            <ac:graphicFrameMk id="5" creationId="{0E3C4CD6-19D3-544A-B742-404225635653}"/>
          </ac:graphicFrameMkLst>
        </pc:graphicFrameChg>
        <pc:graphicFrameChg chg="add del">
          <ac:chgData name="Jürgen Gutsch" userId="98fc9394-e8ac-416f-9a52-d95067f5915a" providerId="ADAL" clId="{7AD56E59-CE67-4181-90E8-5787490D6826}" dt="2024-09-15T19:40:46.090" v="1159" actId="26606"/>
          <ac:graphicFrameMkLst>
            <pc:docMk/>
            <pc:sldMk cId="2807779378" sldId="286"/>
            <ac:graphicFrameMk id="17" creationId="{0E3C4CD6-19D3-544A-B742-404225635653}"/>
          </ac:graphicFrameMkLst>
        </pc:graphicFrameChg>
        <pc:graphicFrameChg chg="add del">
          <ac:chgData name="Jürgen Gutsch" userId="98fc9394-e8ac-416f-9a52-d95067f5915a" providerId="ADAL" clId="{7AD56E59-CE67-4181-90E8-5787490D6826}" dt="2024-09-15T19:40:52.598" v="1161" actId="26606"/>
          <ac:graphicFrameMkLst>
            <pc:docMk/>
            <pc:sldMk cId="2807779378" sldId="286"/>
            <ac:graphicFrameMk id="21" creationId="{EB177A2D-0CD7-44F3-C784-C9BD8B1009CF}"/>
          </ac:graphicFrameMkLst>
        </pc:graphicFrameChg>
        <pc:picChg chg="add del">
          <ac:chgData name="Jürgen Gutsch" userId="98fc9394-e8ac-416f-9a52-d95067f5915a" providerId="ADAL" clId="{7AD56E59-CE67-4181-90E8-5787490D6826}" dt="2024-09-15T19:40:52.598" v="1161" actId="26606"/>
          <ac:picMkLst>
            <pc:docMk/>
            <pc:sldMk cId="2807779378" sldId="286"/>
            <ac:picMk id="6" creationId="{A455B5D2-4F51-40CB-03BE-940556B24F85}"/>
          </ac:picMkLst>
        </pc:picChg>
      </pc:sldChg>
      <pc:sldChg chg="addSp modSp mod setBg">
        <pc:chgData name="Jürgen Gutsch" userId="98fc9394-e8ac-416f-9a52-d95067f5915a" providerId="ADAL" clId="{7AD56E59-CE67-4181-90E8-5787490D6826}" dt="2024-09-15T19:39:59.449" v="1153" actId="26606"/>
        <pc:sldMkLst>
          <pc:docMk/>
          <pc:sldMk cId="3493984999" sldId="287"/>
        </pc:sldMkLst>
        <pc:spChg chg="mod">
          <ac:chgData name="Jürgen Gutsch" userId="98fc9394-e8ac-416f-9a52-d95067f5915a" providerId="ADAL" clId="{7AD56E59-CE67-4181-90E8-5787490D6826}" dt="2024-09-15T19:39:59.449" v="1153" actId="26606"/>
          <ac:spMkLst>
            <pc:docMk/>
            <pc:sldMk cId="3493984999" sldId="287"/>
            <ac:spMk id="2" creationId="{2D4FBD08-6FF2-80C6-5942-A305C4895BFB}"/>
          </ac:spMkLst>
        </pc:spChg>
        <pc:spChg chg="mod">
          <ac:chgData name="Jürgen Gutsch" userId="98fc9394-e8ac-416f-9a52-d95067f5915a" providerId="ADAL" clId="{7AD56E59-CE67-4181-90E8-5787490D6826}" dt="2024-09-15T19:39:59.449" v="1153" actId="26606"/>
          <ac:spMkLst>
            <pc:docMk/>
            <pc:sldMk cId="3493984999" sldId="287"/>
            <ac:spMk id="3" creationId="{C8EC20A1-5F72-1947-6E7F-A0043C2F6F73}"/>
          </ac:spMkLst>
        </pc:spChg>
        <pc:spChg chg="add">
          <ac:chgData name="Jürgen Gutsch" userId="98fc9394-e8ac-416f-9a52-d95067f5915a" providerId="ADAL" clId="{7AD56E59-CE67-4181-90E8-5787490D6826}" dt="2024-09-15T19:39:59.449" v="1153" actId="26606"/>
          <ac:spMkLst>
            <pc:docMk/>
            <pc:sldMk cId="3493984999" sldId="287"/>
            <ac:spMk id="8" creationId="{9AFC454B-A080-4D23-B177-6D5356C6E6EF}"/>
          </ac:spMkLst>
        </pc:spChg>
        <pc:spChg chg="add">
          <ac:chgData name="Jürgen Gutsch" userId="98fc9394-e8ac-416f-9a52-d95067f5915a" providerId="ADAL" clId="{7AD56E59-CE67-4181-90E8-5787490D6826}" dt="2024-09-15T19:39:59.449" v="1153" actId="26606"/>
          <ac:spMkLst>
            <pc:docMk/>
            <pc:sldMk cId="3493984999" sldId="287"/>
            <ac:spMk id="10" creationId="{D0522C2C-7B5C-48A7-A969-03941E5D2E76}"/>
          </ac:spMkLst>
        </pc:spChg>
        <pc:spChg chg="add">
          <ac:chgData name="Jürgen Gutsch" userId="98fc9394-e8ac-416f-9a52-d95067f5915a" providerId="ADAL" clId="{7AD56E59-CE67-4181-90E8-5787490D6826}" dt="2024-09-15T19:39:59.449" v="1153" actId="26606"/>
          <ac:spMkLst>
            <pc:docMk/>
            <pc:sldMk cId="3493984999" sldId="287"/>
            <ac:spMk id="12" creationId="{9C682A1A-5B2D-4111-BBD6-620165633E5B}"/>
          </ac:spMkLst>
        </pc:spChg>
        <pc:spChg chg="add">
          <ac:chgData name="Jürgen Gutsch" userId="98fc9394-e8ac-416f-9a52-d95067f5915a" providerId="ADAL" clId="{7AD56E59-CE67-4181-90E8-5787490D6826}" dt="2024-09-15T19:39:59.449" v="1153" actId="26606"/>
          <ac:spMkLst>
            <pc:docMk/>
            <pc:sldMk cId="3493984999" sldId="287"/>
            <ac:spMk id="14" creationId="{D6EE29F2-D77F-4BD0-A20B-334D316A1C9D}"/>
          </ac:spMkLst>
        </pc:spChg>
        <pc:spChg chg="add">
          <ac:chgData name="Jürgen Gutsch" userId="98fc9394-e8ac-416f-9a52-d95067f5915a" providerId="ADAL" clId="{7AD56E59-CE67-4181-90E8-5787490D6826}" dt="2024-09-15T19:39:59.449" v="1153" actId="26606"/>
          <ac:spMkLst>
            <pc:docMk/>
            <pc:sldMk cId="3493984999" sldId="287"/>
            <ac:spMk id="16" creationId="{22D09ED2-868F-42C6-866E-F92E0CEF314F}"/>
          </ac:spMkLst>
        </pc:spChg>
      </pc:sldChg>
      <pc:sldChg chg="addSp modSp mod setBg">
        <pc:chgData name="Jürgen Gutsch" userId="98fc9394-e8ac-416f-9a52-d95067f5915a" providerId="ADAL" clId="{7AD56E59-CE67-4181-90E8-5787490D6826}" dt="2024-09-15T19:39:39.192" v="1152" actId="26606"/>
        <pc:sldMkLst>
          <pc:docMk/>
          <pc:sldMk cId="3085005071" sldId="288"/>
        </pc:sldMkLst>
        <pc:spChg chg="mod">
          <ac:chgData name="Jürgen Gutsch" userId="98fc9394-e8ac-416f-9a52-d95067f5915a" providerId="ADAL" clId="{7AD56E59-CE67-4181-90E8-5787490D6826}" dt="2024-09-15T19:39:39.192" v="1152" actId="26606"/>
          <ac:spMkLst>
            <pc:docMk/>
            <pc:sldMk cId="3085005071" sldId="288"/>
            <ac:spMk id="2" creationId="{77BE2C08-253B-C759-85CF-257E63F0F041}"/>
          </ac:spMkLst>
        </pc:spChg>
        <pc:spChg chg="mod">
          <ac:chgData name="Jürgen Gutsch" userId="98fc9394-e8ac-416f-9a52-d95067f5915a" providerId="ADAL" clId="{7AD56E59-CE67-4181-90E8-5787490D6826}" dt="2024-09-15T19:39:39.192" v="1152" actId="26606"/>
          <ac:spMkLst>
            <pc:docMk/>
            <pc:sldMk cId="3085005071" sldId="288"/>
            <ac:spMk id="3" creationId="{625895C8-FFDC-9AF1-F405-ECD03B94A0EC}"/>
          </ac:spMkLst>
        </pc:spChg>
        <pc:spChg chg="add">
          <ac:chgData name="Jürgen Gutsch" userId="98fc9394-e8ac-416f-9a52-d95067f5915a" providerId="ADAL" clId="{7AD56E59-CE67-4181-90E8-5787490D6826}" dt="2024-09-15T19:39:39.192" v="1152" actId="26606"/>
          <ac:spMkLst>
            <pc:docMk/>
            <pc:sldMk cId="3085005071" sldId="288"/>
            <ac:spMk id="8" creationId="{907EF6B7-1338-4443-8C46-6A318D952DFD}"/>
          </ac:spMkLst>
        </pc:spChg>
        <pc:spChg chg="add">
          <ac:chgData name="Jürgen Gutsch" userId="98fc9394-e8ac-416f-9a52-d95067f5915a" providerId="ADAL" clId="{7AD56E59-CE67-4181-90E8-5787490D6826}" dt="2024-09-15T19:39:39.192" v="1152" actId="26606"/>
          <ac:spMkLst>
            <pc:docMk/>
            <pc:sldMk cId="3085005071" sldId="288"/>
            <ac:spMk id="10" creationId="{DAAE4CDD-124C-4DCF-9584-B6033B545DD5}"/>
          </ac:spMkLst>
        </pc:spChg>
        <pc:spChg chg="add">
          <ac:chgData name="Jürgen Gutsch" userId="98fc9394-e8ac-416f-9a52-d95067f5915a" providerId="ADAL" clId="{7AD56E59-CE67-4181-90E8-5787490D6826}" dt="2024-09-15T19:39:39.192" v="1152" actId="26606"/>
          <ac:spMkLst>
            <pc:docMk/>
            <pc:sldMk cId="3085005071" sldId="288"/>
            <ac:spMk id="12" creationId="{081E4A58-353D-44AE-B2FC-2A74E2E400F7}"/>
          </ac:spMkLst>
        </pc:spChg>
      </pc:sldChg>
      <pc:sldChg chg="addSp delSp modSp mod setBg">
        <pc:chgData name="Jürgen Gutsch" userId="98fc9394-e8ac-416f-9a52-d95067f5915a" providerId="ADAL" clId="{7AD56E59-CE67-4181-90E8-5787490D6826}" dt="2024-09-15T19:41:12.689" v="1165" actId="26606"/>
        <pc:sldMkLst>
          <pc:docMk/>
          <pc:sldMk cId="2113326549" sldId="289"/>
        </pc:sldMkLst>
        <pc:spChg chg="mod">
          <ac:chgData name="Jürgen Gutsch" userId="98fc9394-e8ac-416f-9a52-d95067f5915a" providerId="ADAL" clId="{7AD56E59-CE67-4181-90E8-5787490D6826}" dt="2024-09-15T19:41:12.689" v="1165" actId="26606"/>
          <ac:spMkLst>
            <pc:docMk/>
            <pc:sldMk cId="2113326549" sldId="289"/>
            <ac:spMk id="2" creationId="{8878532C-4B4B-4914-94E3-59526E10EDD3}"/>
          </ac:spMkLst>
        </pc:spChg>
        <pc:spChg chg="add del">
          <ac:chgData name="Jürgen Gutsch" userId="98fc9394-e8ac-416f-9a52-d95067f5915a" providerId="ADAL" clId="{7AD56E59-CE67-4181-90E8-5787490D6826}" dt="2024-09-15T19:41:12.689" v="1165" actId="26606"/>
          <ac:spMkLst>
            <pc:docMk/>
            <pc:sldMk cId="2113326549" sldId="289"/>
            <ac:spMk id="3" creationId="{4E81F2A5-21AA-2652-41B7-51FDB6E23C01}"/>
          </ac:spMkLst>
        </pc:spChg>
        <pc:spChg chg="add del">
          <ac:chgData name="Jürgen Gutsch" userId="98fc9394-e8ac-416f-9a52-d95067f5915a" providerId="ADAL" clId="{7AD56E59-CE67-4181-90E8-5787490D6826}" dt="2024-09-15T19:41:12.643" v="1164" actId="26606"/>
          <ac:spMkLst>
            <pc:docMk/>
            <pc:sldMk cId="2113326549" sldId="289"/>
            <ac:spMk id="9" creationId="{AE2B703B-46F9-481A-A605-82E2A828C4FA}"/>
          </ac:spMkLst>
        </pc:spChg>
        <pc:spChg chg="add del">
          <ac:chgData name="Jürgen Gutsch" userId="98fc9394-e8ac-416f-9a52-d95067f5915a" providerId="ADAL" clId="{7AD56E59-CE67-4181-90E8-5787490D6826}" dt="2024-09-15T19:41:12.643" v="1164" actId="26606"/>
          <ac:spMkLst>
            <pc:docMk/>
            <pc:sldMk cId="2113326549" sldId="289"/>
            <ac:spMk id="11" creationId="{F13BE4D7-0C3D-4906-B230-A1C5B4665CCF}"/>
          </ac:spMkLst>
        </pc:spChg>
        <pc:spChg chg="add">
          <ac:chgData name="Jürgen Gutsch" userId="98fc9394-e8ac-416f-9a52-d95067f5915a" providerId="ADAL" clId="{7AD56E59-CE67-4181-90E8-5787490D6826}" dt="2024-09-15T19:41:12.689" v="1165" actId="26606"/>
          <ac:spMkLst>
            <pc:docMk/>
            <pc:sldMk cId="2113326549" sldId="289"/>
            <ac:spMk id="13" creationId="{9DECDBF4-02B6-4BB4-B65B-B8107AD6A9E8}"/>
          </ac:spMkLst>
        </pc:spChg>
        <pc:spChg chg="add">
          <ac:chgData name="Jürgen Gutsch" userId="98fc9394-e8ac-416f-9a52-d95067f5915a" providerId="ADAL" clId="{7AD56E59-CE67-4181-90E8-5787490D6826}" dt="2024-09-15T19:41:12.689" v="1165" actId="26606"/>
          <ac:spMkLst>
            <pc:docMk/>
            <pc:sldMk cId="2113326549" sldId="289"/>
            <ac:spMk id="14" creationId="{53B021B3-DE93-4AB7-8A18-CF5F1CED88B8}"/>
          </ac:spMkLst>
        </pc:spChg>
        <pc:spChg chg="add">
          <ac:chgData name="Jürgen Gutsch" userId="98fc9394-e8ac-416f-9a52-d95067f5915a" providerId="ADAL" clId="{7AD56E59-CE67-4181-90E8-5787490D6826}" dt="2024-09-15T19:41:12.689" v="1165" actId="26606"/>
          <ac:spMkLst>
            <pc:docMk/>
            <pc:sldMk cId="2113326549" sldId="289"/>
            <ac:spMk id="15" creationId="{52D502E5-F6B4-4D58-B4AE-FC466FF15EE8}"/>
          </ac:spMkLst>
        </pc:spChg>
        <pc:graphicFrameChg chg="add del">
          <ac:chgData name="Jürgen Gutsch" userId="98fc9394-e8ac-416f-9a52-d95067f5915a" providerId="ADAL" clId="{7AD56E59-CE67-4181-90E8-5787490D6826}" dt="2024-09-15T19:41:12.643" v="1164" actId="26606"/>
          <ac:graphicFrameMkLst>
            <pc:docMk/>
            <pc:sldMk cId="2113326549" sldId="289"/>
            <ac:graphicFrameMk id="5" creationId="{E5D73BEC-6856-6319-9249-469494B5AA2E}"/>
          </ac:graphicFrameMkLst>
        </pc:graphicFrameChg>
        <pc:graphicFrameChg chg="add">
          <ac:chgData name="Jürgen Gutsch" userId="98fc9394-e8ac-416f-9a52-d95067f5915a" providerId="ADAL" clId="{7AD56E59-CE67-4181-90E8-5787490D6826}" dt="2024-09-15T19:41:12.689" v="1165" actId="26606"/>
          <ac:graphicFrameMkLst>
            <pc:docMk/>
            <pc:sldMk cId="2113326549" sldId="289"/>
            <ac:graphicFrameMk id="16" creationId="{514F2054-3B6D-7A6F-F887-0C82FB88464C}"/>
          </ac:graphicFrameMkLst>
        </pc:graphicFrameChg>
      </pc:sldChg>
      <pc:sldChg chg="addSp delSp modSp mod setBg">
        <pc:chgData name="Jürgen Gutsch" userId="98fc9394-e8ac-416f-9a52-d95067f5915a" providerId="ADAL" clId="{7AD56E59-CE67-4181-90E8-5787490D6826}" dt="2024-09-19T19:55:39.202" v="1318" actId="26606"/>
        <pc:sldMkLst>
          <pc:docMk/>
          <pc:sldMk cId="3072506559" sldId="290"/>
        </pc:sldMkLst>
        <pc:spChg chg="mod">
          <ac:chgData name="Jürgen Gutsch" userId="98fc9394-e8ac-416f-9a52-d95067f5915a" providerId="ADAL" clId="{7AD56E59-CE67-4181-90E8-5787490D6826}" dt="2024-09-15T19:55:15.831" v="1253" actId="26606"/>
          <ac:spMkLst>
            <pc:docMk/>
            <pc:sldMk cId="3072506559" sldId="290"/>
            <ac:spMk id="2" creationId="{92D17564-12AB-8A10-FF62-3E29D0388945}"/>
          </ac:spMkLst>
        </pc:spChg>
        <pc:spChg chg="add del mod">
          <ac:chgData name="Jürgen Gutsch" userId="98fc9394-e8ac-416f-9a52-d95067f5915a" providerId="ADAL" clId="{7AD56E59-CE67-4181-90E8-5787490D6826}" dt="2024-09-15T19:41:46.860" v="1168" actId="26606"/>
          <ac:spMkLst>
            <pc:docMk/>
            <pc:sldMk cId="3072506559" sldId="290"/>
            <ac:spMk id="3" creationId="{796B590A-BD20-F7AD-03E4-505D2FDCD337}"/>
          </ac:spMkLst>
        </pc:spChg>
        <pc:spChg chg="add del">
          <ac:chgData name="Jürgen Gutsch" userId="98fc9394-e8ac-416f-9a52-d95067f5915a" providerId="ADAL" clId="{7AD56E59-CE67-4181-90E8-5787490D6826}" dt="2024-09-15T19:41:46.801" v="1167" actId="26606"/>
          <ac:spMkLst>
            <pc:docMk/>
            <pc:sldMk cId="3072506559" sldId="290"/>
            <ac:spMk id="9" creationId="{53B021B3-DE93-4AB7-8A18-CF5F1CED88B8}"/>
          </ac:spMkLst>
        </pc:spChg>
        <pc:spChg chg="add del">
          <ac:chgData name="Jürgen Gutsch" userId="98fc9394-e8ac-416f-9a52-d95067f5915a" providerId="ADAL" clId="{7AD56E59-CE67-4181-90E8-5787490D6826}" dt="2024-09-15T19:41:46.801" v="1167" actId="26606"/>
          <ac:spMkLst>
            <pc:docMk/>
            <pc:sldMk cId="3072506559" sldId="290"/>
            <ac:spMk id="11" creationId="{52D502E5-F6B4-4D58-B4AE-FC466FF15EE8}"/>
          </ac:spMkLst>
        </pc:spChg>
        <pc:spChg chg="add del">
          <ac:chgData name="Jürgen Gutsch" userId="98fc9394-e8ac-416f-9a52-d95067f5915a" providerId="ADAL" clId="{7AD56E59-CE67-4181-90E8-5787490D6826}" dt="2024-09-15T19:41:46.801" v="1167" actId="26606"/>
          <ac:spMkLst>
            <pc:docMk/>
            <pc:sldMk cId="3072506559" sldId="290"/>
            <ac:spMk id="13" creationId="{9DECDBF4-02B6-4BB4-B65B-B8107AD6A9E8}"/>
          </ac:spMkLst>
        </pc:spChg>
        <pc:spChg chg="add del">
          <ac:chgData name="Jürgen Gutsch" userId="98fc9394-e8ac-416f-9a52-d95067f5915a" providerId="ADAL" clId="{7AD56E59-CE67-4181-90E8-5787490D6826}" dt="2024-09-15T19:53:49.044" v="1247" actId="26606"/>
          <ac:spMkLst>
            <pc:docMk/>
            <pc:sldMk cId="3072506559" sldId="290"/>
            <ac:spMk id="15" creationId="{463EEC44-1BA3-44ED-81FC-A644B04B2A44}"/>
          </ac:spMkLst>
        </pc:spChg>
        <pc:spChg chg="add del">
          <ac:chgData name="Jürgen Gutsch" userId="98fc9394-e8ac-416f-9a52-d95067f5915a" providerId="ADAL" clId="{7AD56E59-CE67-4181-90E8-5787490D6826}" dt="2024-09-15T19:53:49.044" v="1247" actId="26606"/>
          <ac:spMkLst>
            <pc:docMk/>
            <pc:sldMk cId="3072506559" sldId="290"/>
            <ac:spMk id="16" creationId="{7517A47C-B2E5-4B79-8061-D74B1311AF6E}"/>
          </ac:spMkLst>
        </pc:spChg>
        <pc:spChg chg="add del">
          <ac:chgData name="Jürgen Gutsch" userId="98fc9394-e8ac-416f-9a52-d95067f5915a" providerId="ADAL" clId="{7AD56E59-CE67-4181-90E8-5787490D6826}" dt="2024-09-15T19:53:49.044" v="1247" actId="26606"/>
          <ac:spMkLst>
            <pc:docMk/>
            <pc:sldMk cId="3072506559" sldId="290"/>
            <ac:spMk id="17" creationId="{C505E780-2083-4CB5-A42A-5E0E2908ECC3}"/>
          </ac:spMkLst>
        </pc:spChg>
        <pc:spChg chg="add del">
          <ac:chgData name="Jürgen Gutsch" userId="98fc9394-e8ac-416f-9a52-d95067f5915a" providerId="ADAL" clId="{7AD56E59-CE67-4181-90E8-5787490D6826}" dt="2024-09-15T19:53:49.044" v="1247" actId="26606"/>
          <ac:spMkLst>
            <pc:docMk/>
            <pc:sldMk cId="3072506559" sldId="290"/>
            <ac:spMk id="18" creationId="{D2C0AE1C-0118-41AE-8A10-7CDCBF10E96F}"/>
          </ac:spMkLst>
        </pc:spChg>
        <pc:spChg chg="add del">
          <ac:chgData name="Jürgen Gutsch" userId="98fc9394-e8ac-416f-9a52-d95067f5915a" providerId="ADAL" clId="{7AD56E59-CE67-4181-90E8-5787490D6826}" dt="2024-09-15T19:53:43.562" v="1244" actId="26606"/>
          <ac:spMkLst>
            <pc:docMk/>
            <pc:sldMk cId="3072506559" sldId="290"/>
            <ac:spMk id="24" creationId="{81E1224E-6618-482E-BE87-321A7FC1CDE8}"/>
          </ac:spMkLst>
        </pc:spChg>
        <pc:spChg chg="add del">
          <ac:chgData name="Jürgen Gutsch" userId="98fc9394-e8ac-416f-9a52-d95067f5915a" providerId="ADAL" clId="{7AD56E59-CE67-4181-90E8-5787490D6826}" dt="2024-09-15T19:53:43.562" v="1244" actId="26606"/>
          <ac:spMkLst>
            <pc:docMk/>
            <pc:sldMk cId="3072506559" sldId="290"/>
            <ac:spMk id="26" creationId="{066346BE-FDB4-4772-A696-0719490ABD64}"/>
          </ac:spMkLst>
        </pc:spChg>
        <pc:spChg chg="add del">
          <ac:chgData name="Jürgen Gutsch" userId="98fc9394-e8ac-416f-9a52-d95067f5915a" providerId="ADAL" clId="{7AD56E59-CE67-4181-90E8-5787490D6826}" dt="2024-09-15T19:53:43.562" v="1244" actId="26606"/>
          <ac:spMkLst>
            <pc:docMk/>
            <pc:sldMk cId="3072506559" sldId="290"/>
            <ac:spMk id="28" creationId="{FB92FFCE-0C90-454E-AA25-D4EE9A6C39C5}"/>
          </ac:spMkLst>
        </pc:spChg>
        <pc:spChg chg="add del">
          <ac:chgData name="Jürgen Gutsch" userId="98fc9394-e8ac-416f-9a52-d95067f5915a" providerId="ADAL" clId="{7AD56E59-CE67-4181-90E8-5787490D6826}" dt="2024-09-15T19:53:48.959" v="1246" actId="26606"/>
          <ac:spMkLst>
            <pc:docMk/>
            <pc:sldMk cId="3072506559" sldId="290"/>
            <ac:spMk id="30" creationId="{53B021B3-DE93-4AB7-8A18-CF5F1CED88B8}"/>
          </ac:spMkLst>
        </pc:spChg>
        <pc:spChg chg="add del">
          <ac:chgData name="Jürgen Gutsch" userId="98fc9394-e8ac-416f-9a52-d95067f5915a" providerId="ADAL" clId="{7AD56E59-CE67-4181-90E8-5787490D6826}" dt="2024-09-15T19:53:48.959" v="1246" actId="26606"/>
          <ac:spMkLst>
            <pc:docMk/>
            <pc:sldMk cId="3072506559" sldId="290"/>
            <ac:spMk id="31" creationId="{52D502E5-F6B4-4D58-B4AE-FC466FF15EE8}"/>
          </ac:spMkLst>
        </pc:spChg>
        <pc:spChg chg="add del">
          <ac:chgData name="Jürgen Gutsch" userId="98fc9394-e8ac-416f-9a52-d95067f5915a" providerId="ADAL" clId="{7AD56E59-CE67-4181-90E8-5787490D6826}" dt="2024-09-15T19:53:48.959" v="1246" actId="26606"/>
          <ac:spMkLst>
            <pc:docMk/>
            <pc:sldMk cId="3072506559" sldId="290"/>
            <ac:spMk id="32" creationId="{9DECDBF4-02B6-4BB4-B65B-B8107AD6A9E8}"/>
          </ac:spMkLst>
        </pc:spChg>
        <pc:spChg chg="add del">
          <ac:chgData name="Jürgen Gutsch" userId="98fc9394-e8ac-416f-9a52-d95067f5915a" providerId="ADAL" clId="{7AD56E59-CE67-4181-90E8-5787490D6826}" dt="2024-09-15T19:55:15.831" v="1253" actId="26606"/>
          <ac:spMkLst>
            <pc:docMk/>
            <pc:sldMk cId="3072506559" sldId="290"/>
            <ac:spMk id="34" creationId="{5628E5CB-913B-4378-97CE-18C9F6410C53}"/>
          </ac:spMkLst>
        </pc:spChg>
        <pc:spChg chg="add">
          <ac:chgData name="Jürgen Gutsch" userId="98fc9394-e8ac-416f-9a52-d95067f5915a" providerId="ADAL" clId="{7AD56E59-CE67-4181-90E8-5787490D6826}" dt="2024-09-15T19:55:15.831" v="1253" actId="26606"/>
          <ac:spMkLst>
            <pc:docMk/>
            <pc:sldMk cId="3072506559" sldId="290"/>
            <ac:spMk id="39" creationId="{955A2079-FA98-4876-80F0-72364A7D2EA4}"/>
          </ac:spMkLst>
        </pc:spChg>
        <pc:graphicFrameChg chg="add del">
          <ac:chgData name="Jürgen Gutsch" userId="98fc9394-e8ac-416f-9a52-d95067f5915a" providerId="ADAL" clId="{7AD56E59-CE67-4181-90E8-5787490D6826}" dt="2024-09-15T19:41:46.801" v="1167" actId="26606"/>
          <ac:graphicFrameMkLst>
            <pc:docMk/>
            <pc:sldMk cId="3072506559" sldId="290"/>
            <ac:graphicFrameMk id="5" creationId="{E5385109-08CF-AA99-6DFA-C8D86675278F}"/>
          </ac:graphicFrameMkLst>
        </pc:graphicFrameChg>
        <pc:graphicFrameChg chg="add mod modGraphic">
          <ac:chgData name="Jürgen Gutsch" userId="98fc9394-e8ac-416f-9a52-d95067f5915a" providerId="ADAL" clId="{7AD56E59-CE67-4181-90E8-5787490D6826}" dt="2024-09-19T19:55:39.202" v="1318" actId="26606"/>
          <ac:graphicFrameMkLst>
            <pc:docMk/>
            <pc:sldMk cId="3072506559" sldId="290"/>
            <ac:graphicFrameMk id="19" creationId="{3B2D0D76-273F-3664-95B9-899D639A6437}"/>
          </ac:graphicFrameMkLst>
        </pc:graphicFrameChg>
      </pc:sldChg>
      <pc:sldChg chg="del">
        <pc:chgData name="Jürgen Gutsch" userId="98fc9394-e8ac-416f-9a52-d95067f5915a" providerId="ADAL" clId="{7AD56E59-CE67-4181-90E8-5787490D6826}" dt="2024-09-15T18:48:45.488" v="829" actId="47"/>
        <pc:sldMkLst>
          <pc:docMk/>
          <pc:sldMk cId="602560844" sldId="291"/>
        </pc:sldMkLst>
      </pc:sldChg>
      <pc:sldChg chg="addSp modSp mod setBg">
        <pc:chgData name="Jürgen Gutsch" userId="98fc9394-e8ac-416f-9a52-d95067f5915a" providerId="ADAL" clId="{7AD56E59-CE67-4181-90E8-5787490D6826}" dt="2024-10-01T19:42:45.350" v="1337" actId="20577"/>
        <pc:sldMkLst>
          <pc:docMk/>
          <pc:sldMk cId="2184429264" sldId="292"/>
        </pc:sldMkLst>
        <pc:spChg chg="mod">
          <ac:chgData name="Jürgen Gutsch" userId="98fc9394-e8ac-416f-9a52-d95067f5915a" providerId="ADAL" clId="{7AD56E59-CE67-4181-90E8-5787490D6826}" dt="2024-09-15T19:16:29.516" v="878" actId="26606"/>
          <ac:spMkLst>
            <pc:docMk/>
            <pc:sldMk cId="2184429264" sldId="292"/>
            <ac:spMk id="2" creationId="{CDE7AE33-A19B-24ED-D9AF-E070E203FF72}"/>
          </ac:spMkLst>
        </pc:spChg>
        <pc:spChg chg="mod">
          <ac:chgData name="Jürgen Gutsch" userId="98fc9394-e8ac-416f-9a52-d95067f5915a" providerId="ADAL" clId="{7AD56E59-CE67-4181-90E8-5787490D6826}" dt="2024-10-01T19:42:45.350" v="1337" actId="20577"/>
          <ac:spMkLst>
            <pc:docMk/>
            <pc:sldMk cId="2184429264" sldId="292"/>
            <ac:spMk id="3" creationId="{F38C0F20-A0D0-44C2-22CB-7A09108B7F3E}"/>
          </ac:spMkLst>
        </pc:spChg>
        <pc:spChg chg="add">
          <ac:chgData name="Jürgen Gutsch" userId="98fc9394-e8ac-416f-9a52-d95067f5915a" providerId="ADAL" clId="{7AD56E59-CE67-4181-90E8-5787490D6826}" dt="2024-09-15T19:16:29.516" v="878" actId="26606"/>
          <ac:spMkLst>
            <pc:docMk/>
            <pc:sldMk cId="2184429264" sldId="292"/>
            <ac:spMk id="8" creationId="{389575E1-3389-451A-A5F7-27854C25C599}"/>
          </ac:spMkLst>
        </pc:spChg>
        <pc:spChg chg="add">
          <ac:chgData name="Jürgen Gutsch" userId="98fc9394-e8ac-416f-9a52-d95067f5915a" providerId="ADAL" clId="{7AD56E59-CE67-4181-90E8-5787490D6826}" dt="2024-09-15T19:16:29.516" v="878" actId="26606"/>
          <ac:spMkLst>
            <pc:docMk/>
            <pc:sldMk cId="2184429264" sldId="292"/>
            <ac:spMk id="10" creationId="{A53CCC5C-D88E-40FB-B30B-23DCDBD01D37}"/>
          </ac:spMkLst>
        </pc:spChg>
        <pc:spChg chg="add">
          <ac:chgData name="Jürgen Gutsch" userId="98fc9394-e8ac-416f-9a52-d95067f5915a" providerId="ADAL" clId="{7AD56E59-CE67-4181-90E8-5787490D6826}" dt="2024-09-15T19:16:29.516" v="878" actId="26606"/>
          <ac:spMkLst>
            <pc:docMk/>
            <pc:sldMk cId="2184429264" sldId="292"/>
            <ac:spMk id="12" creationId="{081E4A58-353D-44AE-B2FC-2A74E2E400F7}"/>
          </ac:spMkLst>
        </pc:spChg>
      </pc:sldChg>
      <pc:sldChg chg="addSp modSp mod ord setBg">
        <pc:chgData name="Jürgen Gutsch" userId="98fc9394-e8ac-416f-9a52-d95067f5915a" providerId="ADAL" clId="{7AD56E59-CE67-4181-90E8-5787490D6826}" dt="2024-09-15T19:16:56.456" v="881" actId="26606"/>
        <pc:sldMkLst>
          <pc:docMk/>
          <pc:sldMk cId="2150891323" sldId="293"/>
        </pc:sldMkLst>
        <pc:spChg chg="mod">
          <ac:chgData name="Jürgen Gutsch" userId="98fc9394-e8ac-416f-9a52-d95067f5915a" providerId="ADAL" clId="{7AD56E59-CE67-4181-90E8-5787490D6826}" dt="2024-09-15T19:16:56.456" v="881" actId="26606"/>
          <ac:spMkLst>
            <pc:docMk/>
            <pc:sldMk cId="2150891323" sldId="293"/>
            <ac:spMk id="2" creationId="{075EDAC9-ED22-2FF2-EA32-95527B1EB017}"/>
          </ac:spMkLst>
        </pc:spChg>
        <pc:spChg chg="mod">
          <ac:chgData name="Jürgen Gutsch" userId="98fc9394-e8ac-416f-9a52-d95067f5915a" providerId="ADAL" clId="{7AD56E59-CE67-4181-90E8-5787490D6826}" dt="2024-09-15T19:16:56.456" v="881" actId="26606"/>
          <ac:spMkLst>
            <pc:docMk/>
            <pc:sldMk cId="2150891323" sldId="293"/>
            <ac:spMk id="3" creationId="{34E29C20-CB10-86DF-7522-A4806B549442}"/>
          </ac:spMkLst>
        </pc:spChg>
        <pc:spChg chg="add">
          <ac:chgData name="Jürgen Gutsch" userId="98fc9394-e8ac-416f-9a52-d95067f5915a" providerId="ADAL" clId="{7AD56E59-CE67-4181-90E8-5787490D6826}" dt="2024-09-15T19:16:56.456" v="881" actId="26606"/>
          <ac:spMkLst>
            <pc:docMk/>
            <pc:sldMk cId="2150891323" sldId="293"/>
            <ac:spMk id="8" creationId="{389575E1-3389-451A-A5F7-27854C25C599}"/>
          </ac:spMkLst>
        </pc:spChg>
        <pc:spChg chg="add">
          <ac:chgData name="Jürgen Gutsch" userId="98fc9394-e8ac-416f-9a52-d95067f5915a" providerId="ADAL" clId="{7AD56E59-CE67-4181-90E8-5787490D6826}" dt="2024-09-15T19:16:56.456" v="881" actId="26606"/>
          <ac:spMkLst>
            <pc:docMk/>
            <pc:sldMk cId="2150891323" sldId="293"/>
            <ac:spMk id="10" creationId="{A53CCC5C-D88E-40FB-B30B-23DCDBD01D37}"/>
          </ac:spMkLst>
        </pc:spChg>
        <pc:spChg chg="add">
          <ac:chgData name="Jürgen Gutsch" userId="98fc9394-e8ac-416f-9a52-d95067f5915a" providerId="ADAL" clId="{7AD56E59-CE67-4181-90E8-5787490D6826}" dt="2024-09-15T19:16:56.456" v="881" actId="26606"/>
          <ac:spMkLst>
            <pc:docMk/>
            <pc:sldMk cId="2150891323" sldId="293"/>
            <ac:spMk id="12" creationId="{081E4A58-353D-44AE-B2FC-2A74E2E400F7}"/>
          </ac:spMkLst>
        </pc:spChg>
      </pc:sldChg>
      <pc:sldChg chg="addSp modSp mod setBg">
        <pc:chgData name="Jürgen Gutsch" userId="98fc9394-e8ac-416f-9a52-d95067f5915a" providerId="ADAL" clId="{7AD56E59-CE67-4181-90E8-5787490D6826}" dt="2024-09-15T19:16:40.884" v="879" actId="26606"/>
        <pc:sldMkLst>
          <pc:docMk/>
          <pc:sldMk cId="3839017362" sldId="294"/>
        </pc:sldMkLst>
        <pc:spChg chg="mod">
          <ac:chgData name="Jürgen Gutsch" userId="98fc9394-e8ac-416f-9a52-d95067f5915a" providerId="ADAL" clId="{7AD56E59-CE67-4181-90E8-5787490D6826}" dt="2024-09-15T19:16:40.884" v="879" actId="26606"/>
          <ac:spMkLst>
            <pc:docMk/>
            <pc:sldMk cId="3839017362" sldId="294"/>
            <ac:spMk id="2" creationId="{8A394EFF-5BD4-54DC-D1B1-E8846AC5E301}"/>
          </ac:spMkLst>
        </pc:spChg>
        <pc:spChg chg="mod">
          <ac:chgData name="Jürgen Gutsch" userId="98fc9394-e8ac-416f-9a52-d95067f5915a" providerId="ADAL" clId="{7AD56E59-CE67-4181-90E8-5787490D6826}" dt="2024-09-15T19:16:40.884" v="879" actId="26606"/>
          <ac:spMkLst>
            <pc:docMk/>
            <pc:sldMk cId="3839017362" sldId="294"/>
            <ac:spMk id="3" creationId="{686045B4-33DD-4EEB-B599-9609871B2902}"/>
          </ac:spMkLst>
        </pc:spChg>
        <pc:spChg chg="add">
          <ac:chgData name="Jürgen Gutsch" userId="98fc9394-e8ac-416f-9a52-d95067f5915a" providerId="ADAL" clId="{7AD56E59-CE67-4181-90E8-5787490D6826}" dt="2024-09-15T19:16:40.884" v="879" actId="26606"/>
          <ac:spMkLst>
            <pc:docMk/>
            <pc:sldMk cId="3839017362" sldId="294"/>
            <ac:spMk id="8" creationId="{389575E1-3389-451A-A5F7-27854C25C599}"/>
          </ac:spMkLst>
        </pc:spChg>
        <pc:spChg chg="add">
          <ac:chgData name="Jürgen Gutsch" userId="98fc9394-e8ac-416f-9a52-d95067f5915a" providerId="ADAL" clId="{7AD56E59-CE67-4181-90E8-5787490D6826}" dt="2024-09-15T19:16:40.884" v="879" actId="26606"/>
          <ac:spMkLst>
            <pc:docMk/>
            <pc:sldMk cId="3839017362" sldId="294"/>
            <ac:spMk id="10" creationId="{A53CCC5C-D88E-40FB-B30B-23DCDBD01D37}"/>
          </ac:spMkLst>
        </pc:spChg>
        <pc:spChg chg="add">
          <ac:chgData name="Jürgen Gutsch" userId="98fc9394-e8ac-416f-9a52-d95067f5915a" providerId="ADAL" clId="{7AD56E59-CE67-4181-90E8-5787490D6826}" dt="2024-09-15T19:16:40.884" v="879" actId="26606"/>
          <ac:spMkLst>
            <pc:docMk/>
            <pc:sldMk cId="3839017362" sldId="294"/>
            <ac:spMk id="12" creationId="{081E4A58-353D-44AE-B2FC-2A74E2E400F7}"/>
          </ac:spMkLst>
        </pc:spChg>
      </pc:sldChg>
      <pc:sldChg chg="addSp delSp modSp mod setBg">
        <pc:chgData name="Jürgen Gutsch" userId="98fc9394-e8ac-416f-9a52-d95067f5915a" providerId="ADAL" clId="{7AD56E59-CE67-4181-90E8-5787490D6826}" dt="2024-09-15T19:26:09.475" v="1008" actId="26606"/>
        <pc:sldMkLst>
          <pc:docMk/>
          <pc:sldMk cId="705644411" sldId="295"/>
        </pc:sldMkLst>
        <pc:spChg chg="mod">
          <ac:chgData name="Jürgen Gutsch" userId="98fc9394-e8ac-416f-9a52-d95067f5915a" providerId="ADAL" clId="{7AD56E59-CE67-4181-90E8-5787490D6826}" dt="2024-09-15T19:26:09.475" v="1008" actId="26606"/>
          <ac:spMkLst>
            <pc:docMk/>
            <pc:sldMk cId="705644411" sldId="295"/>
            <ac:spMk id="2" creationId="{32F87950-4C4A-1212-F3D2-FE635668D889}"/>
          </ac:spMkLst>
        </pc:spChg>
        <pc:spChg chg="mod">
          <ac:chgData name="Jürgen Gutsch" userId="98fc9394-e8ac-416f-9a52-d95067f5915a" providerId="ADAL" clId="{7AD56E59-CE67-4181-90E8-5787490D6826}" dt="2024-09-15T19:16:48.228" v="880" actId="26606"/>
          <ac:spMkLst>
            <pc:docMk/>
            <pc:sldMk cId="705644411" sldId="295"/>
            <ac:spMk id="3" creationId="{0F4E01FE-D270-7C8B-AE83-9339744E5740}"/>
          </ac:spMkLst>
        </pc:spChg>
        <pc:spChg chg="add del">
          <ac:chgData name="Jürgen Gutsch" userId="98fc9394-e8ac-416f-9a52-d95067f5915a" providerId="ADAL" clId="{7AD56E59-CE67-4181-90E8-5787490D6826}" dt="2024-09-15T19:25:43.189" v="1007" actId="26606"/>
          <ac:spMkLst>
            <pc:docMk/>
            <pc:sldMk cId="705644411" sldId="295"/>
            <ac:spMk id="8" creationId="{389575E1-3389-451A-A5F7-27854C25C599}"/>
          </ac:spMkLst>
        </pc:spChg>
        <pc:spChg chg="add del">
          <ac:chgData name="Jürgen Gutsch" userId="98fc9394-e8ac-416f-9a52-d95067f5915a" providerId="ADAL" clId="{7AD56E59-CE67-4181-90E8-5787490D6826}" dt="2024-09-15T19:25:43.189" v="1007" actId="26606"/>
          <ac:spMkLst>
            <pc:docMk/>
            <pc:sldMk cId="705644411" sldId="295"/>
            <ac:spMk id="10" creationId="{A53CCC5C-D88E-40FB-B30B-23DCDBD01D37}"/>
          </ac:spMkLst>
        </pc:spChg>
        <pc:spChg chg="add del">
          <ac:chgData name="Jürgen Gutsch" userId="98fc9394-e8ac-416f-9a52-d95067f5915a" providerId="ADAL" clId="{7AD56E59-CE67-4181-90E8-5787490D6826}" dt="2024-09-15T19:25:43.189" v="1007" actId="26606"/>
          <ac:spMkLst>
            <pc:docMk/>
            <pc:sldMk cId="705644411" sldId="295"/>
            <ac:spMk id="12" creationId="{081E4A58-353D-44AE-B2FC-2A74E2E400F7}"/>
          </ac:spMkLst>
        </pc:spChg>
        <pc:spChg chg="add del">
          <ac:chgData name="Jürgen Gutsch" userId="98fc9394-e8ac-416f-9a52-d95067f5915a" providerId="ADAL" clId="{7AD56E59-CE67-4181-90E8-5787490D6826}" dt="2024-09-15T19:26:09.475" v="1008" actId="26606"/>
          <ac:spMkLst>
            <pc:docMk/>
            <pc:sldMk cId="705644411" sldId="295"/>
            <ac:spMk id="17" creationId="{907EF6B7-1338-4443-8C46-6A318D952DFD}"/>
          </ac:spMkLst>
        </pc:spChg>
        <pc:spChg chg="add del">
          <ac:chgData name="Jürgen Gutsch" userId="98fc9394-e8ac-416f-9a52-d95067f5915a" providerId="ADAL" clId="{7AD56E59-CE67-4181-90E8-5787490D6826}" dt="2024-09-15T19:26:09.475" v="1008" actId="26606"/>
          <ac:spMkLst>
            <pc:docMk/>
            <pc:sldMk cId="705644411" sldId="295"/>
            <ac:spMk id="19" creationId="{DAAE4CDD-124C-4DCF-9584-B6033B545DD5}"/>
          </ac:spMkLst>
        </pc:spChg>
        <pc:spChg chg="add del">
          <ac:chgData name="Jürgen Gutsch" userId="98fc9394-e8ac-416f-9a52-d95067f5915a" providerId="ADAL" clId="{7AD56E59-CE67-4181-90E8-5787490D6826}" dt="2024-09-15T19:26:09.475" v="1008" actId="26606"/>
          <ac:spMkLst>
            <pc:docMk/>
            <pc:sldMk cId="705644411" sldId="295"/>
            <ac:spMk id="21" creationId="{081E4A58-353D-44AE-B2FC-2A74E2E400F7}"/>
          </ac:spMkLst>
        </pc:spChg>
        <pc:spChg chg="add">
          <ac:chgData name="Jürgen Gutsch" userId="98fc9394-e8ac-416f-9a52-d95067f5915a" providerId="ADAL" clId="{7AD56E59-CE67-4181-90E8-5787490D6826}" dt="2024-09-15T19:26:09.475" v="1008" actId="26606"/>
          <ac:spMkLst>
            <pc:docMk/>
            <pc:sldMk cId="705644411" sldId="295"/>
            <ac:spMk id="26" creationId="{389575E1-3389-451A-A5F7-27854C25C599}"/>
          </ac:spMkLst>
        </pc:spChg>
        <pc:spChg chg="add">
          <ac:chgData name="Jürgen Gutsch" userId="98fc9394-e8ac-416f-9a52-d95067f5915a" providerId="ADAL" clId="{7AD56E59-CE67-4181-90E8-5787490D6826}" dt="2024-09-15T19:26:09.475" v="1008" actId="26606"/>
          <ac:spMkLst>
            <pc:docMk/>
            <pc:sldMk cId="705644411" sldId="295"/>
            <ac:spMk id="28" creationId="{A53CCC5C-D88E-40FB-B30B-23DCDBD01D37}"/>
          </ac:spMkLst>
        </pc:spChg>
        <pc:spChg chg="add">
          <ac:chgData name="Jürgen Gutsch" userId="98fc9394-e8ac-416f-9a52-d95067f5915a" providerId="ADAL" clId="{7AD56E59-CE67-4181-90E8-5787490D6826}" dt="2024-09-15T19:26:09.475" v="1008" actId="26606"/>
          <ac:spMkLst>
            <pc:docMk/>
            <pc:sldMk cId="705644411" sldId="295"/>
            <ac:spMk id="30" creationId="{081E4A58-353D-44AE-B2FC-2A74E2E400F7}"/>
          </ac:spMkLst>
        </pc:spChg>
      </pc:sldChg>
      <pc:sldChg chg="addSp delSp modSp mod setBg">
        <pc:chgData name="Jürgen Gutsch" userId="98fc9394-e8ac-416f-9a52-d95067f5915a" providerId="ADAL" clId="{7AD56E59-CE67-4181-90E8-5787490D6826}" dt="2024-09-15T19:51:06.706" v="1232" actId="26606"/>
        <pc:sldMkLst>
          <pc:docMk/>
          <pc:sldMk cId="777164691" sldId="296"/>
        </pc:sldMkLst>
        <pc:spChg chg="mod">
          <ac:chgData name="Jürgen Gutsch" userId="98fc9394-e8ac-416f-9a52-d95067f5915a" providerId="ADAL" clId="{7AD56E59-CE67-4181-90E8-5787490D6826}" dt="2024-09-15T19:51:06.706" v="1232" actId="26606"/>
          <ac:spMkLst>
            <pc:docMk/>
            <pc:sldMk cId="777164691" sldId="296"/>
            <ac:spMk id="2" creationId="{0ABB05F3-47B7-0378-6FC0-D68FDD839465}"/>
          </ac:spMkLst>
        </pc:spChg>
        <pc:spChg chg="mod">
          <ac:chgData name="Jürgen Gutsch" userId="98fc9394-e8ac-416f-9a52-d95067f5915a" providerId="ADAL" clId="{7AD56E59-CE67-4181-90E8-5787490D6826}" dt="2024-09-15T19:44:47.706" v="1185" actId="26606"/>
          <ac:spMkLst>
            <pc:docMk/>
            <pc:sldMk cId="777164691" sldId="296"/>
            <ac:spMk id="3" creationId="{49A03FD1-6930-B68F-CF7F-D546A33AD1E2}"/>
          </ac:spMkLst>
        </pc:spChg>
        <pc:spChg chg="add del">
          <ac:chgData name="Jürgen Gutsch" userId="98fc9394-e8ac-416f-9a52-d95067f5915a" providerId="ADAL" clId="{7AD56E59-CE67-4181-90E8-5787490D6826}" dt="2024-09-15T19:51:06.706" v="1232" actId="26606"/>
          <ac:spMkLst>
            <pc:docMk/>
            <pc:sldMk cId="777164691" sldId="296"/>
            <ac:spMk id="8" creationId="{907EF6B7-1338-4443-8C46-6A318D952DFD}"/>
          </ac:spMkLst>
        </pc:spChg>
        <pc:spChg chg="add del">
          <ac:chgData name="Jürgen Gutsch" userId="98fc9394-e8ac-416f-9a52-d95067f5915a" providerId="ADAL" clId="{7AD56E59-CE67-4181-90E8-5787490D6826}" dt="2024-09-15T19:51:06.706" v="1232" actId="26606"/>
          <ac:spMkLst>
            <pc:docMk/>
            <pc:sldMk cId="777164691" sldId="296"/>
            <ac:spMk id="10" creationId="{DAAE4CDD-124C-4DCF-9584-B6033B545DD5}"/>
          </ac:spMkLst>
        </pc:spChg>
        <pc:spChg chg="add del">
          <ac:chgData name="Jürgen Gutsch" userId="98fc9394-e8ac-416f-9a52-d95067f5915a" providerId="ADAL" clId="{7AD56E59-CE67-4181-90E8-5787490D6826}" dt="2024-09-15T19:51:06.706" v="1232" actId="26606"/>
          <ac:spMkLst>
            <pc:docMk/>
            <pc:sldMk cId="777164691" sldId="296"/>
            <ac:spMk id="12" creationId="{081E4A58-353D-44AE-B2FC-2A74E2E400F7}"/>
          </ac:spMkLst>
        </pc:spChg>
        <pc:spChg chg="add">
          <ac:chgData name="Jürgen Gutsch" userId="98fc9394-e8ac-416f-9a52-d95067f5915a" providerId="ADAL" clId="{7AD56E59-CE67-4181-90E8-5787490D6826}" dt="2024-09-15T19:51:06.706" v="1232" actId="26606"/>
          <ac:spMkLst>
            <pc:docMk/>
            <pc:sldMk cId="777164691" sldId="296"/>
            <ac:spMk id="14" creationId="{389575E1-3389-451A-A5F7-27854C25C599}"/>
          </ac:spMkLst>
        </pc:spChg>
        <pc:spChg chg="add">
          <ac:chgData name="Jürgen Gutsch" userId="98fc9394-e8ac-416f-9a52-d95067f5915a" providerId="ADAL" clId="{7AD56E59-CE67-4181-90E8-5787490D6826}" dt="2024-09-15T19:51:06.706" v="1232" actId="26606"/>
          <ac:spMkLst>
            <pc:docMk/>
            <pc:sldMk cId="777164691" sldId="296"/>
            <ac:spMk id="15" creationId="{A53CCC5C-D88E-40FB-B30B-23DCDBD01D37}"/>
          </ac:spMkLst>
        </pc:spChg>
        <pc:spChg chg="add">
          <ac:chgData name="Jürgen Gutsch" userId="98fc9394-e8ac-416f-9a52-d95067f5915a" providerId="ADAL" clId="{7AD56E59-CE67-4181-90E8-5787490D6826}" dt="2024-09-15T19:51:06.706" v="1232" actId="26606"/>
          <ac:spMkLst>
            <pc:docMk/>
            <pc:sldMk cId="777164691" sldId="296"/>
            <ac:spMk id="16" creationId="{081E4A58-353D-44AE-B2FC-2A74E2E400F7}"/>
          </ac:spMkLst>
        </pc:spChg>
        <pc:spChg chg="add del">
          <ac:chgData name="Jürgen Gutsch" userId="98fc9394-e8ac-416f-9a52-d95067f5915a" providerId="ADAL" clId="{7AD56E59-CE67-4181-90E8-5787490D6826}" dt="2024-09-15T19:50:43.844" v="1228" actId="26606"/>
          <ac:spMkLst>
            <pc:docMk/>
            <pc:sldMk cId="777164691" sldId="296"/>
            <ac:spMk id="17" creationId="{389575E1-3389-451A-A5F7-27854C25C599}"/>
          </ac:spMkLst>
        </pc:spChg>
        <pc:spChg chg="add del">
          <ac:chgData name="Jürgen Gutsch" userId="98fc9394-e8ac-416f-9a52-d95067f5915a" providerId="ADAL" clId="{7AD56E59-CE67-4181-90E8-5787490D6826}" dt="2024-09-15T19:50:43.844" v="1228" actId="26606"/>
          <ac:spMkLst>
            <pc:docMk/>
            <pc:sldMk cId="777164691" sldId="296"/>
            <ac:spMk id="19" creationId="{A53CCC5C-D88E-40FB-B30B-23DCDBD01D37}"/>
          </ac:spMkLst>
        </pc:spChg>
        <pc:spChg chg="add del">
          <ac:chgData name="Jürgen Gutsch" userId="98fc9394-e8ac-416f-9a52-d95067f5915a" providerId="ADAL" clId="{7AD56E59-CE67-4181-90E8-5787490D6826}" dt="2024-09-15T19:50:43.844" v="1228" actId="26606"/>
          <ac:spMkLst>
            <pc:docMk/>
            <pc:sldMk cId="777164691" sldId="296"/>
            <ac:spMk id="21" creationId="{081E4A58-353D-44AE-B2FC-2A74E2E400F7}"/>
          </ac:spMkLst>
        </pc:spChg>
      </pc:sldChg>
      <pc:sldChg chg="addSp modSp mod setBg addAnim">
        <pc:chgData name="Jürgen Gutsch" userId="98fc9394-e8ac-416f-9a52-d95067f5915a" providerId="ADAL" clId="{7AD56E59-CE67-4181-90E8-5787490D6826}" dt="2024-09-15T19:44:21.804" v="1184"/>
        <pc:sldMkLst>
          <pc:docMk/>
          <pc:sldMk cId="418378126" sldId="297"/>
        </pc:sldMkLst>
        <pc:spChg chg="mod">
          <ac:chgData name="Jürgen Gutsch" userId="98fc9394-e8ac-416f-9a52-d95067f5915a" providerId="ADAL" clId="{7AD56E59-CE67-4181-90E8-5787490D6826}" dt="2024-09-15T19:44:21.802" v="1183" actId="26606"/>
          <ac:spMkLst>
            <pc:docMk/>
            <pc:sldMk cId="418378126" sldId="297"/>
            <ac:spMk id="2" creationId="{A04E477D-5BF3-C131-9666-385FD558FC8A}"/>
          </ac:spMkLst>
        </pc:spChg>
        <pc:spChg chg="mod">
          <ac:chgData name="Jürgen Gutsch" userId="98fc9394-e8ac-416f-9a52-d95067f5915a" providerId="ADAL" clId="{7AD56E59-CE67-4181-90E8-5787490D6826}" dt="2024-09-15T19:44:21.802" v="1183" actId="26606"/>
          <ac:spMkLst>
            <pc:docMk/>
            <pc:sldMk cId="418378126" sldId="297"/>
            <ac:spMk id="3" creationId="{93808DA3-A402-3B35-FBC5-E639522F6C2F}"/>
          </ac:spMkLst>
        </pc:spChg>
        <pc:spChg chg="add">
          <ac:chgData name="Jürgen Gutsch" userId="98fc9394-e8ac-416f-9a52-d95067f5915a" providerId="ADAL" clId="{7AD56E59-CE67-4181-90E8-5787490D6826}" dt="2024-09-15T19:44:21.802" v="1183" actId="26606"/>
          <ac:spMkLst>
            <pc:docMk/>
            <pc:sldMk cId="418378126" sldId="297"/>
            <ac:spMk id="8" creationId="{4E1BEB12-92AF-4445-98AD-4C7756E7C93B}"/>
          </ac:spMkLst>
        </pc:spChg>
        <pc:spChg chg="add">
          <ac:chgData name="Jürgen Gutsch" userId="98fc9394-e8ac-416f-9a52-d95067f5915a" providerId="ADAL" clId="{7AD56E59-CE67-4181-90E8-5787490D6826}" dt="2024-09-15T19:44:21.802" v="1183" actId="26606"/>
          <ac:spMkLst>
            <pc:docMk/>
            <pc:sldMk cId="418378126" sldId="297"/>
            <ac:spMk id="10" creationId="{D0522C2C-7B5C-48A7-A969-03941E5D2E76}"/>
          </ac:spMkLst>
        </pc:spChg>
        <pc:spChg chg="add">
          <ac:chgData name="Jürgen Gutsch" userId="98fc9394-e8ac-416f-9a52-d95067f5915a" providerId="ADAL" clId="{7AD56E59-CE67-4181-90E8-5787490D6826}" dt="2024-09-15T19:44:21.802" v="1183" actId="26606"/>
          <ac:spMkLst>
            <pc:docMk/>
            <pc:sldMk cId="418378126" sldId="297"/>
            <ac:spMk id="12" creationId="{9C682A1A-5B2D-4111-BBD6-620165633E5B}"/>
          </ac:spMkLst>
        </pc:spChg>
        <pc:spChg chg="add">
          <ac:chgData name="Jürgen Gutsch" userId="98fc9394-e8ac-416f-9a52-d95067f5915a" providerId="ADAL" clId="{7AD56E59-CE67-4181-90E8-5787490D6826}" dt="2024-09-15T19:44:21.802" v="1183" actId="26606"/>
          <ac:spMkLst>
            <pc:docMk/>
            <pc:sldMk cId="418378126" sldId="297"/>
            <ac:spMk id="14" creationId="{D6EE29F2-D77F-4BD0-A20B-334D316A1C9D}"/>
          </ac:spMkLst>
        </pc:spChg>
        <pc:spChg chg="add">
          <ac:chgData name="Jürgen Gutsch" userId="98fc9394-e8ac-416f-9a52-d95067f5915a" providerId="ADAL" clId="{7AD56E59-CE67-4181-90E8-5787490D6826}" dt="2024-09-15T19:44:21.802" v="1183" actId="26606"/>
          <ac:spMkLst>
            <pc:docMk/>
            <pc:sldMk cId="418378126" sldId="297"/>
            <ac:spMk id="16" creationId="{22D09ED2-868F-42C6-866E-F92E0CEF314F}"/>
          </ac:spMkLst>
        </pc:spChg>
      </pc:sldChg>
      <pc:sldChg chg="addSp delSp modSp mod setBg setClrOvrMap delDesignElem">
        <pc:chgData name="Jürgen Gutsch" userId="98fc9394-e8ac-416f-9a52-d95067f5915a" providerId="ADAL" clId="{7AD56E59-CE67-4181-90E8-5787490D6826}" dt="2024-09-19T19:55:44.172" v="1319" actId="26606"/>
        <pc:sldMkLst>
          <pc:docMk/>
          <pc:sldMk cId="519019938" sldId="298"/>
        </pc:sldMkLst>
        <pc:spChg chg="mod">
          <ac:chgData name="Jürgen Gutsch" userId="98fc9394-e8ac-416f-9a52-d95067f5915a" providerId="ADAL" clId="{7AD56E59-CE67-4181-90E8-5787490D6826}" dt="2024-09-19T19:55:44.172" v="1319" actId="26606"/>
          <ac:spMkLst>
            <pc:docMk/>
            <pc:sldMk cId="519019938" sldId="298"/>
            <ac:spMk id="2" creationId="{0CD34ABC-2CDC-4A70-60EF-AC6B94629903}"/>
          </ac:spMkLst>
        </pc:spChg>
        <pc:spChg chg="del mod">
          <ac:chgData name="Jürgen Gutsch" userId="98fc9394-e8ac-416f-9a52-d95067f5915a" providerId="ADAL" clId="{7AD56E59-CE67-4181-90E8-5787490D6826}" dt="2024-09-15T19:42:08.490" v="1169" actId="26606"/>
          <ac:spMkLst>
            <pc:docMk/>
            <pc:sldMk cId="519019938" sldId="298"/>
            <ac:spMk id="3" creationId="{2B03E65B-1F68-CED0-5401-E67E8B862A68}"/>
          </ac:spMkLst>
        </pc:spChg>
        <pc:spChg chg="add del">
          <ac:chgData name="Jürgen Gutsch" userId="98fc9394-e8ac-416f-9a52-d95067f5915a" providerId="ADAL" clId="{7AD56E59-CE67-4181-90E8-5787490D6826}" dt="2024-09-15T19:55:03.766" v="1252" actId="26606"/>
          <ac:spMkLst>
            <pc:docMk/>
            <pc:sldMk cId="519019938" sldId="298"/>
            <ac:spMk id="9" creationId="{7517A47C-B2E5-4B79-8061-D74B1311AF6E}"/>
          </ac:spMkLst>
        </pc:spChg>
        <pc:spChg chg="add del">
          <ac:chgData name="Jürgen Gutsch" userId="98fc9394-e8ac-416f-9a52-d95067f5915a" providerId="ADAL" clId="{7AD56E59-CE67-4181-90E8-5787490D6826}" dt="2024-09-19T19:55:44.172" v="1319" actId="26606"/>
          <ac:spMkLst>
            <pc:docMk/>
            <pc:sldMk cId="519019938" sldId="298"/>
            <ac:spMk id="10" creationId="{955A2079-FA98-4876-80F0-72364A7D2EA4}"/>
          </ac:spMkLst>
        </pc:spChg>
        <pc:spChg chg="add del">
          <ac:chgData name="Jürgen Gutsch" userId="98fc9394-e8ac-416f-9a52-d95067f5915a" providerId="ADAL" clId="{7AD56E59-CE67-4181-90E8-5787490D6826}" dt="2024-09-15T19:55:03.766" v="1252" actId="26606"/>
          <ac:spMkLst>
            <pc:docMk/>
            <pc:sldMk cId="519019938" sldId="298"/>
            <ac:spMk id="11" creationId="{C505E780-2083-4CB5-A42A-5E0E2908ECC3}"/>
          </ac:spMkLst>
        </pc:spChg>
        <pc:spChg chg="add del">
          <ac:chgData name="Jürgen Gutsch" userId="98fc9394-e8ac-416f-9a52-d95067f5915a" providerId="ADAL" clId="{7AD56E59-CE67-4181-90E8-5787490D6826}" dt="2024-09-15T19:55:03.766" v="1252" actId="26606"/>
          <ac:spMkLst>
            <pc:docMk/>
            <pc:sldMk cId="519019938" sldId="298"/>
            <ac:spMk id="13" creationId="{D2C0AE1C-0118-41AE-8A10-7CDCBF10E96F}"/>
          </ac:spMkLst>
        </pc:spChg>
        <pc:spChg chg="add del">
          <ac:chgData name="Jürgen Gutsch" userId="98fc9394-e8ac-416f-9a52-d95067f5915a" providerId="ADAL" clId="{7AD56E59-CE67-4181-90E8-5787490D6826}" dt="2024-09-15T19:55:03.766" v="1252" actId="26606"/>
          <ac:spMkLst>
            <pc:docMk/>
            <pc:sldMk cId="519019938" sldId="298"/>
            <ac:spMk id="15" creationId="{463EEC44-1BA3-44ED-81FC-A644B04B2A44}"/>
          </ac:spMkLst>
        </pc:spChg>
        <pc:spChg chg="add del">
          <ac:chgData name="Jürgen Gutsch" userId="98fc9394-e8ac-416f-9a52-d95067f5915a" providerId="ADAL" clId="{7AD56E59-CE67-4181-90E8-5787490D6826}" dt="2024-09-15T19:55:42.745" v="1254" actId="26606"/>
          <ac:spMkLst>
            <pc:docMk/>
            <pc:sldMk cId="519019938" sldId="298"/>
            <ac:spMk id="17" creationId="{955A2079-FA98-4876-80F0-72364A7D2EA4}"/>
          </ac:spMkLst>
        </pc:spChg>
        <pc:spChg chg="add">
          <ac:chgData name="Jürgen Gutsch" userId="98fc9394-e8ac-416f-9a52-d95067f5915a" providerId="ADAL" clId="{7AD56E59-CE67-4181-90E8-5787490D6826}" dt="2024-09-15T19:55:42.745" v="1254" actId="26606"/>
          <ac:spMkLst>
            <pc:docMk/>
            <pc:sldMk cId="519019938" sldId="298"/>
            <ac:spMk id="19" creationId="{6C4028FD-8BAA-4A19-BFDE-594D991B7552}"/>
          </ac:spMkLst>
        </pc:spChg>
        <pc:spChg chg="add del">
          <ac:chgData name="Jürgen Gutsch" userId="98fc9394-e8ac-416f-9a52-d95067f5915a" providerId="ADAL" clId="{7AD56E59-CE67-4181-90E8-5787490D6826}" dt="2024-09-15T19:50:19.237" v="1215" actId="26606"/>
          <ac:spMkLst>
            <pc:docMk/>
            <pc:sldMk cId="519019938" sldId="298"/>
            <ac:spMk id="20" creationId="{955A2079-FA98-4876-80F0-72364A7D2EA4}"/>
          </ac:spMkLst>
        </pc:spChg>
        <pc:spChg chg="add del">
          <ac:chgData name="Jürgen Gutsch" userId="98fc9394-e8ac-416f-9a52-d95067f5915a" providerId="ADAL" clId="{7AD56E59-CE67-4181-90E8-5787490D6826}" dt="2024-09-15T19:50:21.263" v="1217" actId="26606"/>
          <ac:spMkLst>
            <pc:docMk/>
            <pc:sldMk cId="519019938" sldId="298"/>
            <ac:spMk id="22" creationId="{7517A47C-B2E5-4B79-8061-D74B1311AF6E}"/>
          </ac:spMkLst>
        </pc:spChg>
        <pc:spChg chg="add del">
          <ac:chgData name="Jürgen Gutsch" userId="98fc9394-e8ac-416f-9a52-d95067f5915a" providerId="ADAL" clId="{7AD56E59-CE67-4181-90E8-5787490D6826}" dt="2024-09-15T19:50:21.263" v="1217" actId="26606"/>
          <ac:spMkLst>
            <pc:docMk/>
            <pc:sldMk cId="519019938" sldId="298"/>
            <ac:spMk id="23" creationId="{C505E780-2083-4CB5-A42A-5E0E2908ECC3}"/>
          </ac:spMkLst>
        </pc:spChg>
        <pc:spChg chg="add del">
          <ac:chgData name="Jürgen Gutsch" userId="98fc9394-e8ac-416f-9a52-d95067f5915a" providerId="ADAL" clId="{7AD56E59-CE67-4181-90E8-5787490D6826}" dt="2024-09-15T19:50:21.263" v="1217" actId="26606"/>
          <ac:spMkLst>
            <pc:docMk/>
            <pc:sldMk cId="519019938" sldId="298"/>
            <ac:spMk id="24" creationId="{D2C0AE1C-0118-41AE-8A10-7CDCBF10E96F}"/>
          </ac:spMkLst>
        </pc:spChg>
        <pc:spChg chg="add del">
          <ac:chgData name="Jürgen Gutsch" userId="98fc9394-e8ac-416f-9a52-d95067f5915a" providerId="ADAL" clId="{7AD56E59-CE67-4181-90E8-5787490D6826}" dt="2024-09-15T19:50:21.263" v="1217" actId="26606"/>
          <ac:spMkLst>
            <pc:docMk/>
            <pc:sldMk cId="519019938" sldId="298"/>
            <ac:spMk id="25" creationId="{463EEC44-1BA3-44ED-81FC-A644B04B2A44}"/>
          </ac:spMkLst>
        </pc:spChg>
        <pc:spChg chg="del">
          <ac:chgData name="Jürgen Gutsch" userId="98fc9394-e8ac-416f-9a52-d95067f5915a" providerId="ADAL" clId="{7AD56E59-CE67-4181-90E8-5787490D6826}" dt="2024-09-19T19:53:48.866" v="1309"/>
          <ac:spMkLst>
            <pc:docMk/>
            <pc:sldMk cId="519019938" sldId="298"/>
            <ac:spMk id="36" creationId="{2659FDB4-FCBE-4A89-B46D-43D4FA54464D}"/>
          </ac:spMkLst>
        </pc:spChg>
        <pc:graphicFrameChg chg="add mod modGraphic">
          <ac:chgData name="Jürgen Gutsch" userId="98fc9394-e8ac-416f-9a52-d95067f5915a" providerId="ADAL" clId="{7AD56E59-CE67-4181-90E8-5787490D6826}" dt="2024-09-19T19:55:44.172" v="1319" actId="26606"/>
          <ac:graphicFrameMkLst>
            <pc:docMk/>
            <pc:sldMk cId="519019938" sldId="298"/>
            <ac:graphicFrameMk id="5" creationId="{D632BAA7-D57A-B94C-6240-7712CAC1281A}"/>
          </ac:graphicFrameMkLst>
        </pc:graphicFrameChg>
        <pc:cxnChg chg="del">
          <ac:chgData name="Jürgen Gutsch" userId="98fc9394-e8ac-416f-9a52-d95067f5915a" providerId="ADAL" clId="{7AD56E59-CE67-4181-90E8-5787490D6826}" dt="2024-09-19T19:53:48.866" v="1309"/>
          <ac:cxnSpMkLst>
            <pc:docMk/>
            <pc:sldMk cId="519019938" sldId="298"/>
            <ac:cxnSpMk id="37" creationId="{C8F51B3F-8331-4E4A-AE96-D47B1006EEAD}"/>
          </ac:cxnSpMkLst>
        </pc:cxnChg>
      </pc:sldChg>
      <pc:sldChg chg="addSp delSp modSp mod setBg">
        <pc:chgData name="Jürgen Gutsch" userId="98fc9394-e8ac-416f-9a52-d95067f5915a" providerId="ADAL" clId="{7AD56E59-CE67-4181-90E8-5787490D6826}" dt="2024-09-15T19:51:01.198" v="1231" actId="26606"/>
        <pc:sldMkLst>
          <pc:docMk/>
          <pc:sldMk cId="4053056006" sldId="299"/>
        </pc:sldMkLst>
        <pc:spChg chg="mod">
          <ac:chgData name="Jürgen Gutsch" userId="98fc9394-e8ac-416f-9a52-d95067f5915a" providerId="ADAL" clId="{7AD56E59-CE67-4181-90E8-5787490D6826}" dt="2024-09-15T19:51:01.198" v="1231" actId="26606"/>
          <ac:spMkLst>
            <pc:docMk/>
            <pc:sldMk cId="4053056006" sldId="299"/>
            <ac:spMk id="2" creationId="{DF4C5C50-E77B-1593-8645-E2BC8A087307}"/>
          </ac:spMkLst>
        </pc:spChg>
        <pc:spChg chg="mod">
          <ac:chgData name="Jürgen Gutsch" userId="98fc9394-e8ac-416f-9a52-d95067f5915a" providerId="ADAL" clId="{7AD56E59-CE67-4181-90E8-5787490D6826}" dt="2024-09-15T19:51:01.198" v="1231" actId="26606"/>
          <ac:spMkLst>
            <pc:docMk/>
            <pc:sldMk cId="4053056006" sldId="299"/>
            <ac:spMk id="3" creationId="{18E27807-29FE-868B-065E-DFA6285F894C}"/>
          </ac:spMkLst>
        </pc:spChg>
        <pc:spChg chg="add">
          <ac:chgData name="Jürgen Gutsch" userId="98fc9394-e8ac-416f-9a52-d95067f5915a" providerId="ADAL" clId="{7AD56E59-CE67-4181-90E8-5787490D6826}" dt="2024-09-15T19:51:01.198" v="1231" actId="26606"/>
          <ac:spMkLst>
            <pc:docMk/>
            <pc:sldMk cId="4053056006" sldId="299"/>
            <ac:spMk id="5" creationId="{907EF6B7-1338-4443-8C46-6A318D952DFD}"/>
          </ac:spMkLst>
        </pc:spChg>
        <pc:spChg chg="add">
          <ac:chgData name="Jürgen Gutsch" userId="98fc9394-e8ac-416f-9a52-d95067f5915a" providerId="ADAL" clId="{7AD56E59-CE67-4181-90E8-5787490D6826}" dt="2024-09-15T19:51:01.198" v="1231" actId="26606"/>
          <ac:spMkLst>
            <pc:docMk/>
            <pc:sldMk cId="4053056006" sldId="299"/>
            <ac:spMk id="6" creationId="{DAAE4CDD-124C-4DCF-9584-B6033B545DD5}"/>
          </ac:spMkLst>
        </pc:spChg>
        <pc:spChg chg="add">
          <ac:chgData name="Jürgen Gutsch" userId="98fc9394-e8ac-416f-9a52-d95067f5915a" providerId="ADAL" clId="{7AD56E59-CE67-4181-90E8-5787490D6826}" dt="2024-09-15T19:51:01.198" v="1231" actId="26606"/>
          <ac:spMkLst>
            <pc:docMk/>
            <pc:sldMk cId="4053056006" sldId="299"/>
            <ac:spMk id="7" creationId="{081E4A58-353D-44AE-B2FC-2A74E2E400F7}"/>
          </ac:spMkLst>
        </pc:spChg>
        <pc:spChg chg="add del">
          <ac:chgData name="Jürgen Gutsch" userId="98fc9394-e8ac-416f-9a52-d95067f5915a" providerId="ADAL" clId="{7AD56E59-CE67-4181-90E8-5787490D6826}" dt="2024-09-15T19:50:43.847" v="1229" actId="26606"/>
          <ac:spMkLst>
            <pc:docMk/>
            <pc:sldMk cId="4053056006" sldId="299"/>
            <ac:spMk id="8" creationId="{389575E1-3389-451A-A5F7-27854C25C599}"/>
          </ac:spMkLst>
        </pc:spChg>
        <pc:spChg chg="add del">
          <ac:chgData name="Jürgen Gutsch" userId="98fc9394-e8ac-416f-9a52-d95067f5915a" providerId="ADAL" clId="{7AD56E59-CE67-4181-90E8-5787490D6826}" dt="2024-09-15T19:50:43.847" v="1229" actId="26606"/>
          <ac:spMkLst>
            <pc:docMk/>
            <pc:sldMk cId="4053056006" sldId="299"/>
            <ac:spMk id="10" creationId="{A53CCC5C-D88E-40FB-B30B-23DCDBD01D37}"/>
          </ac:spMkLst>
        </pc:spChg>
        <pc:spChg chg="add del">
          <ac:chgData name="Jürgen Gutsch" userId="98fc9394-e8ac-416f-9a52-d95067f5915a" providerId="ADAL" clId="{7AD56E59-CE67-4181-90E8-5787490D6826}" dt="2024-09-15T19:50:43.847" v="1229" actId="26606"/>
          <ac:spMkLst>
            <pc:docMk/>
            <pc:sldMk cId="4053056006" sldId="299"/>
            <ac:spMk id="12" creationId="{081E4A58-353D-44AE-B2FC-2A74E2E400F7}"/>
          </ac:spMkLst>
        </pc:spChg>
      </pc:sldChg>
      <pc:sldChg chg="addSp delSp modSp mod setBg delDesignElem">
        <pc:chgData name="Jürgen Gutsch" userId="98fc9394-e8ac-416f-9a52-d95067f5915a" providerId="ADAL" clId="{7AD56E59-CE67-4181-90E8-5787490D6826}" dt="2024-10-06T17:48:10.199" v="1339" actId="20577"/>
        <pc:sldMkLst>
          <pc:docMk/>
          <pc:sldMk cId="51027765" sldId="300"/>
        </pc:sldMkLst>
        <pc:spChg chg="mod">
          <ac:chgData name="Jürgen Gutsch" userId="98fc9394-e8ac-416f-9a52-d95067f5915a" providerId="ADAL" clId="{7AD56E59-CE67-4181-90E8-5787490D6826}" dt="2024-09-19T19:39:54.397" v="1296" actId="26606"/>
          <ac:spMkLst>
            <pc:docMk/>
            <pc:sldMk cId="51027765" sldId="300"/>
            <ac:spMk id="2" creationId="{3E4FC71C-EA64-C9F1-C4AD-77F7A92C0806}"/>
          </ac:spMkLst>
        </pc:spChg>
        <pc:spChg chg="del">
          <ac:chgData name="Jürgen Gutsch" userId="98fc9394-e8ac-416f-9a52-d95067f5915a" providerId="ADAL" clId="{7AD56E59-CE67-4181-90E8-5787490D6826}" dt="2024-09-15T19:42:17.339" v="1170" actId="26606"/>
          <ac:spMkLst>
            <pc:docMk/>
            <pc:sldMk cId="51027765" sldId="300"/>
            <ac:spMk id="3" creationId="{F2E85422-2BBB-6A41-7DBB-3D8568F801D7}"/>
          </ac:spMkLst>
        </pc:spChg>
        <pc:spChg chg="add del">
          <ac:chgData name="Jürgen Gutsch" userId="98fc9394-e8ac-416f-9a52-d95067f5915a" providerId="ADAL" clId="{7AD56E59-CE67-4181-90E8-5787490D6826}" dt="2024-09-15T19:54:52.047" v="1251" actId="26606"/>
          <ac:spMkLst>
            <pc:docMk/>
            <pc:sldMk cId="51027765" sldId="300"/>
            <ac:spMk id="9" creationId="{7517A47C-B2E5-4B79-8061-D74B1311AF6E}"/>
          </ac:spMkLst>
        </pc:spChg>
        <pc:spChg chg="add del">
          <ac:chgData name="Jürgen Gutsch" userId="98fc9394-e8ac-416f-9a52-d95067f5915a" providerId="ADAL" clId="{7AD56E59-CE67-4181-90E8-5787490D6826}" dt="2024-09-15T19:54:52.047" v="1251" actId="26606"/>
          <ac:spMkLst>
            <pc:docMk/>
            <pc:sldMk cId="51027765" sldId="300"/>
            <ac:spMk id="11" creationId="{C505E780-2083-4CB5-A42A-5E0E2908ECC3}"/>
          </ac:spMkLst>
        </pc:spChg>
        <pc:spChg chg="add del">
          <ac:chgData name="Jürgen Gutsch" userId="98fc9394-e8ac-416f-9a52-d95067f5915a" providerId="ADAL" clId="{7AD56E59-CE67-4181-90E8-5787490D6826}" dt="2024-09-15T19:54:52.047" v="1251" actId="26606"/>
          <ac:spMkLst>
            <pc:docMk/>
            <pc:sldMk cId="51027765" sldId="300"/>
            <ac:spMk id="13" creationId="{D2C0AE1C-0118-41AE-8A10-7CDCBF10E96F}"/>
          </ac:spMkLst>
        </pc:spChg>
        <pc:spChg chg="del">
          <ac:chgData name="Jürgen Gutsch" userId="98fc9394-e8ac-416f-9a52-d95067f5915a" providerId="ADAL" clId="{7AD56E59-CE67-4181-90E8-5787490D6826}" dt="2024-09-19T19:39:54.397" v="1296" actId="26606"/>
          <ac:spMkLst>
            <pc:docMk/>
            <pc:sldMk cId="51027765" sldId="300"/>
            <ac:spMk id="14" creationId="{DCC231C8-C761-4B31-9B1C-C6D19248C6B3}"/>
          </ac:spMkLst>
        </pc:spChg>
        <pc:spChg chg="add del">
          <ac:chgData name="Jürgen Gutsch" userId="98fc9394-e8ac-416f-9a52-d95067f5915a" providerId="ADAL" clId="{7AD56E59-CE67-4181-90E8-5787490D6826}" dt="2024-09-15T19:54:52.047" v="1251" actId="26606"/>
          <ac:spMkLst>
            <pc:docMk/>
            <pc:sldMk cId="51027765" sldId="300"/>
            <ac:spMk id="15" creationId="{463EEC44-1BA3-44ED-81FC-A644B04B2A44}"/>
          </ac:spMkLst>
        </pc:spChg>
        <pc:spChg chg="add del">
          <ac:chgData name="Jürgen Gutsch" userId="98fc9394-e8ac-416f-9a52-d95067f5915a" providerId="ADAL" clId="{7AD56E59-CE67-4181-90E8-5787490D6826}" dt="2024-09-15T19:56:52.232" v="1256" actId="26606"/>
          <ac:spMkLst>
            <pc:docMk/>
            <pc:sldMk cId="51027765" sldId="300"/>
            <ac:spMk id="17" creationId="{955A2079-FA98-4876-80F0-72364A7D2EA4}"/>
          </ac:spMkLst>
        </pc:spChg>
        <pc:spChg chg="add del">
          <ac:chgData name="Jürgen Gutsch" userId="98fc9394-e8ac-416f-9a52-d95067f5915a" providerId="ADAL" clId="{7AD56E59-CE67-4181-90E8-5787490D6826}" dt="2024-09-19T19:55:45.215" v="1320"/>
          <ac:spMkLst>
            <pc:docMk/>
            <pc:sldMk cId="51027765" sldId="300"/>
            <ac:spMk id="19" creationId="{955A2079-FA98-4876-80F0-72364A7D2EA4}"/>
          </ac:spMkLst>
        </pc:spChg>
        <pc:spChg chg="add del">
          <ac:chgData name="Jürgen Gutsch" userId="98fc9394-e8ac-416f-9a52-d95067f5915a" providerId="ADAL" clId="{7AD56E59-CE67-4181-90E8-5787490D6826}" dt="2024-09-15T19:50:21.878" v="1218" actId="26606"/>
          <ac:spMkLst>
            <pc:docMk/>
            <pc:sldMk cId="51027765" sldId="300"/>
            <ac:spMk id="20" creationId="{955A2079-FA98-4876-80F0-72364A7D2EA4}"/>
          </ac:spMkLst>
        </pc:spChg>
        <pc:spChg chg="add del">
          <ac:chgData name="Jürgen Gutsch" userId="98fc9394-e8ac-416f-9a52-d95067f5915a" providerId="ADAL" clId="{7AD56E59-CE67-4181-90E8-5787490D6826}" dt="2024-09-15T19:57:25.769" v="1259" actId="26606"/>
          <ac:spMkLst>
            <pc:docMk/>
            <pc:sldMk cId="51027765" sldId="300"/>
            <ac:spMk id="22" creationId="{6C4028FD-8BAA-4A19-BFDE-594D991B7552}"/>
          </ac:spMkLst>
        </pc:spChg>
        <pc:spChg chg="add del">
          <ac:chgData name="Jürgen Gutsch" userId="98fc9394-e8ac-416f-9a52-d95067f5915a" providerId="ADAL" clId="{7AD56E59-CE67-4181-90E8-5787490D6826}" dt="2024-09-15T19:57:25.768" v="1258" actId="26606"/>
          <ac:spMkLst>
            <pc:docMk/>
            <pc:sldMk cId="51027765" sldId="300"/>
            <ac:spMk id="27" creationId="{42A4FC2C-047E-45A5-965D-8E1E3BF09BC6}"/>
          </ac:spMkLst>
        </pc:spChg>
        <pc:graphicFrameChg chg="add mod modGraphic">
          <ac:chgData name="Jürgen Gutsch" userId="98fc9394-e8ac-416f-9a52-d95067f5915a" providerId="ADAL" clId="{7AD56E59-CE67-4181-90E8-5787490D6826}" dt="2024-10-06T17:48:10.199" v="1339" actId="20577"/>
          <ac:graphicFrameMkLst>
            <pc:docMk/>
            <pc:sldMk cId="51027765" sldId="300"/>
            <ac:graphicFrameMk id="5" creationId="{61754E4B-6FC6-5C78-86C3-EB2208C94596}"/>
          </ac:graphicFrameMkLst>
        </pc:graphicFrameChg>
      </pc:sldChg>
      <pc:sldChg chg="addSp modSp mod setBg addAnim">
        <pc:chgData name="Jürgen Gutsch" userId="98fc9394-e8ac-416f-9a52-d95067f5915a" providerId="ADAL" clId="{7AD56E59-CE67-4181-90E8-5787490D6826}" dt="2024-09-15T19:44:03.556" v="1182"/>
        <pc:sldMkLst>
          <pc:docMk/>
          <pc:sldMk cId="2516008185" sldId="301"/>
        </pc:sldMkLst>
        <pc:spChg chg="mod">
          <ac:chgData name="Jürgen Gutsch" userId="98fc9394-e8ac-416f-9a52-d95067f5915a" providerId="ADAL" clId="{7AD56E59-CE67-4181-90E8-5787490D6826}" dt="2024-09-15T19:44:03.554" v="1181" actId="26606"/>
          <ac:spMkLst>
            <pc:docMk/>
            <pc:sldMk cId="2516008185" sldId="301"/>
            <ac:spMk id="2" creationId="{51F6F5E8-4607-6A8C-9D4E-751A8D1D95AD}"/>
          </ac:spMkLst>
        </pc:spChg>
        <pc:spChg chg="mod">
          <ac:chgData name="Jürgen Gutsch" userId="98fc9394-e8ac-416f-9a52-d95067f5915a" providerId="ADAL" clId="{7AD56E59-CE67-4181-90E8-5787490D6826}" dt="2024-09-15T19:44:03.554" v="1181" actId="26606"/>
          <ac:spMkLst>
            <pc:docMk/>
            <pc:sldMk cId="2516008185" sldId="301"/>
            <ac:spMk id="3" creationId="{A4E4413C-072F-79B0-0469-E55435802A2C}"/>
          </ac:spMkLst>
        </pc:spChg>
        <pc:spChg chg="add">
          <ac:chgData name="Jürgen Gutsch" userId="98fc9394-e8ac-416f-9a52-d95067f5915a" providerId="ADAL" clId="{7AD56E59-CE67-4181-90E8-5787490D6826}" dt="2024-09-15T19:44:03.554" v="1181" actId="26606"/>
          <ac:spMkLst>
            <pc:docMk/>
            <pc:sldMk cId="2516008185" sldId="301"/>
            <ac:spMk id="8" creationId="{9AFC454B-A080-4D23-B177-6D5356C6E6EF}"/>
          </ac:spMkLst>
        </pc:spChg>
        <pc:spChg chg="add">
          <ac:chgData name="Jürgen Gutsch" userId="98fc9394-e8ac-416f-9a52-d95067f5915a" providerId="ADAL" clId="{7AD56E59-CE67-4181-90E8-5787490D6826}" dt="2024-09-15T19:44:03.554" v="1181" actId="26606"/>
          <ac:spMkLst>
            <pc:docMk/>
            <pc:sldMk cId="2516008185" sldId="301"/>
            <ac:spMk id="10" creationId="{D0522C2C-7B5C-48A7-A969-03941E5D2E76}"/>
          </ac:spMkLst>
        </pc:spChg>
        <pc:spChg chg="add">
          <ac:chgData name="Jürgen Gutsch" userId="98fc9394-e8ac-416f-9a52-d95067f5915a" providerId="ADAL" clId="{7AD56E59-CE67-4181-90E8-5787490D6826}" dt="2024-09-15T19:44:03.554" v="1181" actId="26606"/>
          <ac:spMkLst>
            <pc:docMk/>
            <pc:sldMk cId="2516008185" sldId="301"/>
            <ac:spMk id="12" creationId="{9C682A1A-5B2D-4111-BBD6-620165633E5B}"/>
          </ac:spMkLst>
        </pc:spChg>
        <pc:spChg chg="add">
          <ac:chgData name="Jürgen Gutsch" userId="98fc9394-e8ac-416f-9a52-d95067f5915a" providerId="ADAL" clId="{7AD56E59-CE67-4181-90E8-5787490D6826}" dt="2024-09-15T19:44:03.554" v="1181" actId="26606"/>
          <ac:spMkLst>
            <pc:docMk/>
            <pc:sldMk cId="2516008185" sldId="301"/>
            <ac:spMk id="14" creationId="{D6EE29F2-D77F-4BD0-A20B-334D316A1C9D}"/>
          </ac:spMkLst>
        </pc:spChg>
        <pc:spChg chg="add">
          <ac:chgData name="Jürgen Gutsch" userId="98fc9394-e8ac-416f-9a52-d95067f5915a" providerId="ADAL" clId="{7AD56E59-CE67-4181-90E8-5787490D6826}" dt="2024-09-15T19:44:03.554" v="1181" actId="26606"/>
          <ac:spMkLst>
            <pc:docMk/>
            <pc:sldMk cId="2516008185" sldId="301"/>
            <ac:spMk id="16" creationId="{22D09ED2-868F-42C6-866E-F92E0CEF314F}"/>
          </ac:spMkLst>
        </pc:spChg>
      </pc:sldChg>
      <pc:sldChg chg="addSp modSp mod setBg">
        <pc:chgData name="Jürgen Gutsch" userId="98fc9394-e8ac-416f-9a52-d95067f5915a" providerId="ADAL" clId="{7AD56E59-CE67-4181-90E8-5787490D6826}" dt="2024-09-15T19:50:43.848" v="1230" actId="20577"/>
        <pc:sldMkLst>
          <pc:docMk/>
          <pc:sldMk cId="19420949" sldId="302"/>
        </pc:sldMkLst>
        <pc:spChg chg="mod">
          <ac:chgData name="Jürgen Gutsch" userId="98fc9394-e8ac-416f-9a52-d95067f5915a" providerId="ADAL" clId="{7AD56E59-CE67-4181-90E8-5787490D6826}" dt="2024-09-15T19:45:33.141" v="1188" actId="26606"/>
          <ac:spMkLst>
            <pc:docMk/>
            <pc:sldMk cId="19420949" sldId="302"/>
            <ac:spMk id="2" creationId="{858FB001-4E6B-15C7-11B4-8A09B471D3BB}"/>
          </ac:spMkLst>
        </pc:spChg>
        <pc:spChg chg="mod">
          <ac:chgData name="Jürgen Gutsch" userId="98fc9394-e8ac-416f-9a52-d95067f5915a" providerId="ADAL" clId="{7AD56E59-CE67-4181-90E8-5787490D6826}" dt="2024-09-15T19:50:43.848" v="1230" actId="20577"/>
          <ac:spMkLst>
            <pc:docMk/>
            <pc:sldMk cId="19420949" sldId="302"/>
            <ac:spMk id="3" creationId="{572A1E6E-2D33-814A-5748-B2560EDBF4C2}"/>
          </ac:spMkLst>
        </pc:spChg>
        <pc:spChg chg="add">
          <ac:chgData name="Jürgen Gutsch" userId="98fc9394-e8ac-416f-9a52-d95067f5915a" providerId="ADAL" clId="{7AD56E59-CE67-4181-90E8-5787490D6826}" dt="2024-09-15T19:45:33.141" v="1188" actId="26606"/>
          <ac:spMkLst>
            <pc:docMk/>
            <pc:sldMk cId="19420949" sldId="302"/>
            <ac:spMk id="8" creationId="{907EF6B7-1338-4443-8C46-6A318D952DFD}"/>
          </ac:spMkLst>
        </pc:spChg>
        <pc:spChg chg="add">
          <ac:chgData name="Jürgen Gutsch" userId="98fc9394-e8ac-416f-9a52-d95067f5915a" providerId="ADAL" clId="{7AD56E59-CE67-4181-90E8-5787490D6826}" dt="2024-09-15T19:45:33.141" v="1188" actId="26606"/>
          <ac:spMkLst>
            <pc:docMk/>
            <pc:sldMk cId="19420949" sldId="302"/>
            <ac:spMk id="10" creationId="{DAAE4CDD-124C-4DCF-9584-B6033B545DD5}"/>
          </ac:spMkLst>
        </pc:spChg>
        <pc:spChg chg="add">
          <ac:chgData name="Jürgen Gutsch" userId="98fc9394-e8ac-416f-9a52-d95067f5915a" providerId="ADAL" clId="{7AD56E59-CE67-4181-90E8-5787490D6826}" dt="2024-09-15T19:45:33.141" v="1188" actId="26606"/>
          <ac:spMkLst>
            <pc:docMk/>
            <pc:sldMk cId="19420949" sldId="302"/>
            <ac:spMk id="12" creationId="{081E4A58-353D-44AE-B2FC-2A74E2E400F7}"/>
          </ac:spMkLst>
        </pc:spChg>
      </pc:sldChg>
      <pc:sldChg chg="addSp delSp modSp mod ord setBg">
        <pc:chgData name="Jürgen Gutsch" userId="98fc9394-e8ac-416f-9a52-d95067f5915a" providerId="ADAL" clId="{7AD56E59-CE67-4181-90E8-5787490D6826}" dt="2024-09-15T19:17:15.218" v="886" actId="26606"/>
        <pc:sldMkLst>
          <pc:docMk/>
          <pc:sldMk cId="2450293392" sldId="303"/>
        </pc:sldMkLst>
        <pc:spChg chg="mod">
          <ac:chgData name="Jürgen Gutsch" userId="98fc9394-e8ac-416f-9a52-d95067f5915a" providerId="ADAL" clId="{7AD56E59-CE67-4181-90E8-5787490D6826}" dt="2024-09-15T19:17:15.218" v="886" actId="26606"/>
          <ac:spMkLst>
            <pc:docMk/>
            <pc:sldMk cId="2450293392" sldId="303"/>
            <ac:spMk id="2" creationId="{7497D6E2-94C9-B0D2-BC52-A1A9FDE792A8}"/>
          </ac:spMkLst>
        </pc:spChg>
        <pc:spChg chg="mod ord">
          <ac:chgData name="Jürgen Gutsch" userId="98fc9394-e8ac-416f-9a52-d95067f5915a" providerId="ADAL" clId="{7AD56E59-CE67-4181-90E8-5787490D6826}" dt="2024-09-15T19:17:15.218" v="886" actId="26606"/>
          <ac:spMkLst>
            <pc:docMk/>
            <pc:sldMk cId="2450293392" sldId="303"/>
            <ac:spMk id="3" creationId="{0554DC95-951F-6F0D-0CC8-5B2AC23FB8DD}"/>
          </ac:spMkLst>
        </pc:spChg>
        <pc:spChg chg="add del">
          <ac:chgData name="Jürgen Gutsch" userId="98fc9394-e8ac-416f-9a52-d95067f5915a" providerId="ADAL" clId="{7AD56E59-CE67-4181-90E8-5787490D6826}" dt="2024-09-15T19:17:12.653" v="883" actId="26606"/>
          <ac:spMkLst>
            <pc:docMk/>
            <pc:sldMk cId="2450293392" sldId="303"/>
            <ac:spMk id="10" creationId="{2EB492CD-616E-47F8-933B-5E2D952A0593}"/>
          </ac:spMkLst>
        </pc:spChg>
        <pc:spChg chg="add del">
          <ac:chgData name="Jürgen Gutsch" userId="98fc9394-e8ac-416f-9a52-d95067f5915a" providerId="ADAL" clId="{7AD56E59-CE67-4181-90E8-5787490D6826}" dt="2024-09-15T19:17:12.653" v="883" actId="26606"/>
          <ac:spMkLst>
            <pc:docMk/>
            <pc:sldMk cId="2450293392" sldId="303"/>
            <ac:spMk id="12" creationId="{59383CF9-23B5-4335-9B21-1791C4CF1C75}"/>
          </ac:spMkLst>
        </pc:spChg>
        <pc:spChg chg="add del">
          <ac:chgData name="Jürgen Gutsch" userId="98fc9394-e8ac-416f-9a52-d95067f5915a" providerId="ADAL" clId="{7AD56E59-CE67-4181-90E8-5787490D6826}" dt="2024-09-15T19:17:12.653" v="883" actId="26606"/>
          <ac:spMkLst>
            <pc:docMk/>
            <pc:sldMk cId="2450293392" sldId="303"/>
            <ac:spMk id="14" creationId="{0007FE00-9498-4706-B255-6437B0252C02}"/>
          </ac:spMkLst>
        </pc:spChg>
        <pc:spChg chg="add del">
          <ac:chgData name="Jürgen Gutsch" userId="98fc9394-e8ac-416f-9a52-d95067f5915a" providerId="ADAL" clId="{7AD56E59-CE67-4181-90E8-5787490D6826}" dt="2024-09-15T19:17:15.199" v="885" actId="26606"/>
          <ac:spMkLst>
            <pc:docMk/>
            <pc:sldMk cId="2450293392" sldId="303"/>
            <ac:spMk id="16" creationId="{2B97F24A-32CE-4C1C-A50D-3016B394DCFB}"/>
          </ac:spMkLst>
        </pc:spChg>
        <pc:spChg chg="add del">
          <ac:chgData name="Jürgen Gutsch" userId="98fc9394-e8ac-416f-9a52-d95067f5915a" providerId="ADAL" clId="{7AD56E59-CE67-4181-90E8-5787490D6826}" dt="2024-09-15T19:17:15.199" v="885" actId="26606"/>
          <ac:spMkLst>
            <pc:docMk/>
            <pc:sldMk cId="2450293392" sldId="303"/>
            <ac:spMk id="17" creationId="{CD8B4F24-440B-49E9-B85D-733523DC064B}"/>
          </ac:spMkLst>
        </pc:spChg>
        <pc:spChg chg="add">
          <ac:chgData name="Jürgen Gutsch" userId="98fc9394-e8ac-416f-9a52-d95067f5915a" providerId="ADAL" clId="{7AD56E59-CE67-4181-90E8-5787490D6826}" dt="2024-09-15T19:17:15.218" v="886" actId="26606"/>
          <ac:spMkLst>
            <pc:docMk/>
            <pc:sldMk cId="2450293392" sldId="303"/>
            <ac:spMk id="19" creationId="{2EB492CD-616E-47F8-933B-5E2D952A0593}"/>
          </ac:spMkLst>
        </pc:spChg>
        <pc:spChg chg="add">
          <ac:chgData name="Jürgen Gutsch" userId="98fc9394-e8ac-416f-9a52-d95067f5915a" providerId="ADAL" clId="{7AD56E59-CE67-4181-90E8-5787490D6826}" dt="2024-09-15T19:17:15.218" v="886" actId="26606"/>
          <ac:spMkLst>
            <pc:docMk/>
            <pc:sldMk cId="2450293392" sldId="303"/>
            <ac:spMk id="20" creationId="{59383CF9-23B5-4335-9B21-1791C4CF1C75}"/>
          </ac:spMkLst>
        </pc:spChg>
        <pc:spChg chg="add">
          <ac:chgData name="Jürgen Gutsch" userId="98fc9394-e8ac-416f-9a52-d95067f5915a" providerId="ADAL" clId="{7AD56E59-CE67-4181-90E8-5787490D6826}" dt="2024-09-15T19:17:15.218" v="886" actId="26606"/>
          <ac:spMkLst>
            <pc:docMk/>
            <pc:sldMk cId="2450293392" sldId="303"/>
            <ac:spMk id="21" creationId="{0007FE00-9498-4706-B255-6437B0252C02}"/>
          </ac:spMkLst>
        </pc:spChg>
        <pc:picChg chg="mod">
          <ac:chgData name="Jürgen Gutsch" userId="98fc9394-e8ac-416f-9a52-d95067f5915a" providerId="ADAL" clId="{7AD56E59-CE67-4181-90E8-5787490D6826}" dt="2024-09-15T19:17:15.218" v="886" actId="26606"/>
          <ac:picMkLst>
            <pc:docMk/>
            <pc:sldMk cId="2450293392" sldId="303"/>
            <ac:picMk id="5" creationId="{C283F55B-56AE-C619-E87C-603517063FAE}"/>
          </ac:picMkLst>
        </pc:picChg>
      </pc:sldChg>
      <pc:sldChg chg="addSp delSp modSp mod setBg">
        <pc:chgData name="Jürgen Gutsch" userId="98fc9394-e8ac-416f-9a52-d95067f5915a" providerId="ADAL" clId="{7AD56E59-CE67-4181-90E8-5787490D6826}" dt="2024-09-19T19:31:58.113" v="1275" actId="26606"/>
        <pc:sldMkLst>
          <pc:docMk/>
          <pc:sldMk cId="1824183610" sldId="304"/>
        </pc:sldMkLst>
        <pc:spChg chg="mod">
          <ac:chgData name="Jürgen Gutsch" userId="98fc9394-e8ac-416f-9a52-d95067f5915a" providerId="ADAL" clId="{7AD56E59-CE67-4181-90E8-5787490D6826}" dt="2024-09-19T19:31:58.113" v="1275" actId="26606"/>
          <ac:spMkLst>
            <pc:docMk/>
            <pc:sldMk cId="1824183610" sldId="304"/>
            <ac:spMk id="2" creationId="{1619C3D5-374B-15AD-8742-86BEC63F4A66}"/>
          </ac:spMkLst>
        </pc:spChg>
        <pc:spChg chg="mod">
          <ac:chgData name="Jürgen Gutsch" userId="98fc9394-e8ac-416f-9a52-d95067f5915a" providerId="ADAL" clId="{7AD56E59-CE67-4181-90E8-5787490D6826}" dt="2024-09-19T19:31:58.113" v="1275" actId="26606"/>
          <ac:spMkLst>
            <pc:docMk/>
            <pc:sldMk cId="1824183610" sldId="304"/>
            <ac:spMk id="3" creationId="{1FAE9CE4-292E-F6F3-82BB-5362615A5B94}"/>
          </ac:spMkLst>
        </pc:spChg>
        <pc:spChg chg="add del">
          <ac:chgData name="Jürgen Gutsch" userId="98fc9394-e8ac-416f-9a52-d95067f5915a" providerId="ADAL" clId="{7AD56E59-CE67-4181-90E8-5787490D6826}" dt="2024-09-19T19:31:58.113" v="1275" actId="26606"/>
          <ac:spMkLst>
            <pc:docMk/>
            <pc:sldMk cId="1824183610" sldId="304"/>
            <ac:spMk id="5" creationId="{C2554CA6-288E-4202-BC52-2E5A8F0C0AED}"/>
          </ac:spMkLst>
        </pc:spChg>
        <pc:spChg chg="add del">
          <ac:chgData name="Jürgen Gutsch" userId="98fc9394-e8ac-416f-9a52-d95067f5915a" providerId="ADAL" clId="{7AD56E59-CE67-4181-90E8-5787490D6826}" dt="2024-09-19T19:31:58.113" v="1275" actId="26606"/>
          <ac:spMkLst>
            <pc:docMk/>
            <pc:sldMk cId="1824183610" sldId="304"/>
            <ac:spMk id="6" creationId="{B10BB131-AC8E-4A8E-A5D1-36260F720C3B}"/>
          </ac:spMkLst>
        </pc:spChg>
        <pc:spChg chg="add del">
          <ac:chgData name="Jürgen Gutsch" userId="98fc9394-e8ac-416f-9a52-d95067f5915a" providerId="ADAL" clId="{7AD56E59-CE67-4181-90E8-5787490D6826}" dt="2024-09-19T19:31:58.113" v="1275" actId="26606"/>
          <ac:spMkLst>
            <pc:docMk/>
            <pc:sldMk cId="1824183610" sldId="304"/>
            <ac:spMk id="7" creationId="{5B7778FC-632E-4DCA-A7CB-0D7731CCF970}"/>
          </ac:spMkLst>
        </pc:spChg>
        <pc:spChg chg="add del">
          <ac:chgData name="Jürgen Gutsch" userId="98fc9394-e8ac-416f-9a52-d95067f5915a" providerId="ADAL" clId="{7AD56E59-CE67-4181-90E8-5787490D6826}" dt="2024-09-15T19:50:36.285" v="1225" actId="26606"/>
          <ac:spMkLst>
            <pc:docMk/>
            <pc:sldMk cId="1824183610" sldId="304"/>
            <ac:spMk id="8" creationId="{389575E1-3389-451A-A5F7-27854C25C599}"/>
          </ac:spMkLst>
        </pc:spChg>
        <pc:spChg chg="add del">
          <ac:chgData name="Jürgen Gutsch" userId="98fc9394-e8ac-416f-9a52-d95067f5915a" providerId="ADAL" clId="{7AD56E59-CE67-4181-90E8-5787490D6826}" dt="2024-09-15T19:50:36.285" v="1225" actId="26606"/>
          <ac:spMkLst>
            <pc:docMk/>
            <pc:sldMk cId="1824183610" sldId="304"/>
            <ac:spMk id="10" creationId="{A53CCC5C-D88E-40FB-B30B-23DCDBD01D37}"/>
          </ac:spMkLst>
        </pc:spChg>
        <pc:spChg chg="add del">
          <ac:chgData name="Jürgen Gutsch" userId="98fc9394-e8ac-416f-9a52-d95067f5915a" providerId="ADAL" clId="{7AD56E59-CE67-4181-90E8-5787490D6826}" dt="2024-09-15T19:50:36.285" v="1225" actId="26606"/>
          <ac:spMkLst>
            <pc:docMk/>
            <pc:sldMk cId="1824183610" sldId="304"/>
            <ac:spMk id="12" creationId="{081E4A58-353D-44AE-B2FC-2A74E2E400F7}"/>
          </ac:spMkLst>
        </pc:spChg>
        <pc:spChg chg="add del">
          <ac:chgData name="Jürgen Gutsch" userId="98fc9394-e8ac-416f-9a52-d95067f5915a" providerId="ADAL" clId="{7AD56E59-CE67-4181-90E8-5787490D6826}" dt="2024-09-19T19:31:58.113" v="1275" actId="26606"/>
          <ac:spMkLst>
            <pc:docMk/>
            <pc:sldMk cId="1824183610" sldId="304"/>
            <ac:spMk id="14" creationId="{FA23A907-97FB-4A8F-880A-DD77401C4296}"/>
          </ac:spMkLst>
        </pc:spChg>
        <pc:spChg chg="add">
          <ac:chgData name="Jürgen Gutsch" userId="98fc9394-e8ac-416f-9a52-d95067f5915a" providerId="ADAL" clId="{7AD56E59-CE67-4181-90E8-5787490D6826}" dt="2024-09-19T19:31:58.113" v="1275" actId="26606"/>
          <ac:spMkLst>
            <pc:docMk/>
            <pc:sldMk cId="1824183610" sldId="304"/>
            <ac:spMk id="19" creationId="{389575E1-3389-451A-A5F7-27854C25C599}"/>
          </ac:spMkLst>
        </pc:spChg>
        <pc:spChg chg="add">
          <ac:chgData name="Jürgen Gutsch" userId="98fc9394-e8ac-416f-9a52-d95067f5915a" providerId="ADAL" clId="{7AD56E59-CE67-4181-90E8-5787490D6826}" dt="2024-09-19T19:31:58.113" v="1275" actId="26606"/>
          <ac:spMkLst>
            <pc:docMk/>
            <pc:sldMk cId="1824183610" sldId="304"/>
            <ac:spMk id="21" creationId="{A53CCC5C-D88E-40FB-B30B-23DCDBD01D37}"/>
          </ac:spMkLst>
        </pc:spChg>
        <pc:spChg chg="add">
          <ac:chgData name="Jürgen Gutsch" userId="98fc9394-e8ac-416f-9a52-d95067f5915a" providerId="ADAL" clId="{7AD56E59-CE67-4181-90E8-5787490D6826}" dt="2024-09-19T19:31:58.113" v="1275" actId="26606"/>
          <ac:spMkLst>
            <pc:docMk/>
            <pc:sldMk cId="1824183610" sldId="304"/>
            <ac:spMk id="23" creationId="{081E4A58-353D-44AE-B2FC-2A74E2E400F7}"/>
          </ac:spMkLst>
        </pc:spChg>
      </pc:sldChg>
      <pc:sldChg chg="addSp delSp modSp mod setBg">
        <pc:chgData name="Jürgen Gutsch" userId="98fc9394-e8ac-416f-9a52-d95067f5915a" providerId="ADAL" clId="{7AD56E59-CE67-4181-90E8-5787490D6826}" dt="2024-09-19T19:31:51.768" v="1274" actId="26606"/>
        <pc:sldMkLst>
          <pc:docMk/>
          <pc:sldMk cId="569481636" sldId="305"/>
        </pc:sldMkLst>
        <pc:spChg chg="mod">
          <ac:chgData name="Jürgen Gutsch" userId="98fc9394-e8ac-416f-9a52-d95067f5915a" providerId="ADAL" clId="{7AD56E59-CE67-4181-90E8-5787490D6826}" dt="2024-09-19T19:31:51.768" v="1274" actId="26606"/>
          <ac:spMkLst>
            <pc:docMk/>
            <pc:sldMk cId="569481636" sldId="305"/>
            <ac:spMk id="2" creationId="{A397949B-4509-1891-4DF9-00072547AC18}"/>
          </ac:spMkLst>
        </pc:spChg>
        <pc:spChg chg="add del mod">
          <ac:chgData name="Jürgen Gutsch" userId="98fc9394-e8ac-416f-9a52-d95067f5915a" providerId="ADAL" clId="{7AD56E59-CE67-4181-90E8-5787490D6826}" dt="2024-09-19T19:31:51.768" v="1274" actId="26606"/>
          <ac:spMkLst>
            <pc:docMk/>
            <pc:sldMk cId="569481636" sldId="305"/>
            <ac:spMk id="3" creationId="{3B726D78-6640-A590-7624-27ABEF577103}"/>
          </ac:spMkLst>
        </pc:spChg>
        <pc:spChg chg="add del">
          <ac:chgData name="Jürgen Gutsch" userId="98fc9394-e8ac-416f-9a52-d95067f5915a" providerId="ADAL" clId="{7AD56E59-CE67-4181-90E8-5787490D6826}" dt="2024-09-19T19:31:51.761" v="1273" actId="26606"/>
          <ac:spMkLst>
            <pc:docMk/>
            <pc:sldMk cId="569481636" sldId="305"/>
            <ac:spMk id="5" creationId="{C2554CA6-288E-4202-BC52-2E5A8F0C0AED}"/>
          </ac:spMkLst>
        </pc:spChg>
        <pc:spChg chg="add del">
          <ac:chgData name="Jürgen Gutsch" userId="98fc9394-e8ac-416f-9a52-d95067f5915a" providerId="ADAL" clId="{7AD56E59-CE67-4181-90E8-5787490D6826}" dt="2024-09-19T19:31:51.761" v="1273" actId="26606"/>
          <ac:spMkLst>
            <pc:docMk/>
            <pc:sldMk cId="569481636" sldId="305"/>
            <ac:spMk id="6" creationId="{B10BB131-AC8E-4A8E-A5D1-36260F720C3B}"/>
          </ac:spMkLst>
        </pc:spChg>
        <pc:spChg chg="add del">
          <ac:chgData name="Jürgen Gutsch" userId="98fc9394-e8ac-416f-9a52-d95067f5915a" providerId="ADAL" clId="{7AD56E59-CE67-4181-90E8-5787490D6826}" dt="2024-09-19T19:31:51.761" v="1273" actId="26606"/>
          <ac:spMkLst>
            <pc:docMk/>
            <pc:sldMk cId="569481636" sldId="305"/>
            <ac:spMk id="7" creationId="{5B7778FC-632E-4DCA-A7CB-0D7731CCF970}"/>
          </ac:spMkLst>
        </pc:spChg>
        <pc:spChg chg="add del">
          <ac:chgData name="Jürgen Gutsch" userId="98fc9394-e8ac-416f-9a52-d95067f5915a" providerId="ADAL" clId="{7AD56E59-CE67-4181-90E8-5787490D6826}" dt="2024-09-15T19:50:33.169" v="1224" actId="26606"/>
          <ac:spMkLst>
            <pc:docMk/>
            <pc:sldMk cId="569481636" sldId="305"/>
            <ac:spMk id="8" creationId="{D278ADA9-6383-4BDD-80D2-8899A402687B}"/>
          </ac:spMkLst>
        </pc:spChg>
        <pc:spChg chg="add del">
          <ac:chgData name="Jürgen Gutsch" userId="98fc9394-e8ac-416f-9a52-d95067f5915a" providerId="ADAL" clId="{7AD56E59-CE67-4181-90E8-5787490D6826}" dt="2024-09-19T19:31:51.761" v="1273" actId="26606"/>
          <ac:spMkLst>
            <pc:docMk/>
            <pc:sldMk cId="569481636" sldId="305"/>
            <ac:spMk id="9" creationId="{FA23A907-97FB-4A8F-880A-DD77401C4296}"/>
          </ac:spMkLst>
        </pc:spChg>
        <pc:spChg chg="add del">
          <ac:chgData name="Jürgen Gutsch" userId="98fc9394-e8ac-416f-9a52-d95067f5915a" providerId="ADAL" clId="{7AD56E59-CE67-4181-90E8-5787490D6826}" dt="2024-09-15T19:50:33.169" v="1224" actId="26606"/>
          <ac:spMkLst>
            <pc:docMk/>
            <pc:sldMk cId="569481636" sldId="305"/>
            <ac:spMk id="10" creationId="{484B7147-B0F6-40ED-B5A2-FF72BC8198B6}"/>
          </ac:spMkLst>
        </pc:spChg>
        <pc:spChg chg="add">
          <ac:chgData name="Jürgen Gutsch" userId="98fc9394-e8ac-416f-9a52-d95067f5915a" providerId="ADAL" clId="{7AD56E59-CE67-4181-90E8-5787490D6826}" dt="2024-09-19T19:31:51.768" v="1274" actId="26606"/>
          <ac:spMkLst>
            <pc:docMk/>
            <pc:sldMk cId="569481636" sldId="305"/>
            <ac:spMk id="11" creationId="{907EF6B7-1338-4443-8C46-6A318D952DFD}"/>
          </ac:spMkLst>
        </pc:spChg>
        <pc:spChg chg="add del">
          <ac:chgData name="Jürgen Gutsch" userId="98fc9394-e8ac-416f-9a52-d95067f5915a" providerId="ADAL" clId="{7AD56E59-CE67-4181-90E8-5787490D6826}" dt="2024-09-15T19:50:33.169" v="1224" actId="26606"/>
          <ac:spMkLst>
            <pc:docMk/>
            <pc:sldMk cId="569481636" sldId="305"/>
            <ac:spMk id="12" creationId="{B36D2DE0-0628-4A9A-A59D-7BA8B5EB3022}"/>
          </ac:spMkLst>
        </pc:spChg>
        <pc:spChg chg="add">
          <ac:chgData name="Jürgen Gutsch" userId="98fc9394-e8ac-416f-9a52-d95067f5915a" providerId="ADAL" clId="{7AD56E59-CE67-4181-90E8-5787490D6826}" dt="2024-09-19T19:31:51.768" v="1274" actId="26606"/>
          <ac:spMkLst>
            <pc:docMk/>
            <pc:sldMk cId="569481636" sldId="305"/>
            <ac:spMk id="13" creationId="{DAAE4CDD-124C-4DCF-9584-B6033B545DD5}"/>
          </ac:spMkLst>
        </pc:spChg>
        <pc:spChg chg="add del">
          <ac:chgData name="Jürgen Gutsch" userId="98fc9394-e8ac-416f-9a52-d95067f5915a" providerId="ADAL" clId="{7AD56E59-CE67-4181-90E8-5787490D6826}" dt="2024-09-15T19:50:33.169" v="1224" actId="26606"/>
          <ac:spMkLst>
            <pc:docMk/>
            <pc:sldMk cId="569481636" sldId="305"/>
            <ac:spMk id="14" creationId="{48E405C9-94BE-41DA-928C-DEC9A8550E9F}"/>
          </ac:spMkLst>
        </pc:spChg>
        <pc:spChg chg="add">
          <ac:chgData name="Jürgen Gutsch" userId="98fc9394-e8ac-416f-9a52-d95067f5915a" providerId="ADAL" clId="{7AD56E59-CE67-4181-90E8-5787490D6826}" dt="2024-09-19T19:31:51.768" v="1274" actId="26606"/>
          <ac:spMkLst>
            <pc:docMk/>
            <pc:sldMk cId="569481636" sldId="305"/>
            <ac:spMk id="15" creationId="{081E4A58-353D-44AE-B2FC-2A74E2E400F7}"/>
          </ac:spMkLst>
        </pc:spChg>
        <pc:spChg chg="add del">
          <ac:chgData name="Jürgen Gutsch" userId="98fc9394-e8ac-416f-9a52-d95067f5915a" providerId="ADAL" clId="{7AD56E59-CE67-4181-90E8-5787490D6826}" dt="2024-09-15T19:50:33.169" v="1224" actId="26606"/>
          <ac:spMkLst>
            <pc:docMk/>
            <pc:sldMk cId="569481636" sldId="305"/>
            <ac:spMk id="16" creationId="{D2091A72-D5BB-42AC-8FD3-F7747D90861E}"/>
          </ac:spMkLst>
        </pc:spChg>
        <pc:spChg chg="add del">
          <ac:chgData name="Jürgen Gutsch" userId="98fc9394-e8ac-416f-9a52-d95067f5915a" providerId="ADAL" clId="{7AD56E59-CE67-4181-90E8-5787490D6826}" dt="2024-09-15T19:50:33.169" v="1224" actId="26606"/>
          <ac:spMkLst>
            <pc:docMk/>
            <pc:sldMk cId="569481636" sldId="305"/>
            <ac:spMk id="18" creationId="{6ED12BFC-A737-46AF-8411-481112D54B0C}"/>
          </ac:spMkLst>
        </pc:spChg>
      </pc:sldChg>
      <pc:sldChg chg="addSp delSp modSp mod setBg">
        <pc:chgData name="Jürgen Gutsch" userId="98fc9394-e8ac-416f-9a52-d95067f5915a" providerId="ADAL" clId="{7AD56E59-CE67-4181-90E8-5787490D6826}" dt="2024-09-15T19:53:18.370" v="1242" actId="26606"/>
        <pc:sldMkLst>
          <pc:docMk/>
          <pc:sldMk cId="184364285" sldId="306"/>
        </pc:sldMkLst>
        <pc:spChg chg="mod">
          <ac:chgData name="Jürgen Gutsch" userId="98fc9394-e8ac-416f-9a52-d95067f5915a" providerId="ADAL" clId="{7AD56E59-CE67-4181-90E8-5787490D6826}" dt="2024-09-15T19:53:18.370" v="1242" actId="26606"/>
          <ac:spMkLst>
            <pc:docMk/>
            <pc:sldMk cId="184364285" sldId="306"/>
            <ac:spMk id="2" creationId="{AD16F189-0D6F-E7F5-12BF-6C85A40FE77E}"/>
          </ac:spMkLst>
        </pc:spChg>
        <pc:spChg chg="add del mod">
          <ac:chgData name="Jürgen Gutsch" userId="98fc9394-e8ac-416f-9a52-d95067f5915a" providerId="ADAL" clId="{7AD56E59-CE67-4181-90E8-5787490D6826}" dt="2024-09-15T19:53:18.370" v="1242" actId="26606"/>
          <ac:spMkLst>
            <pc:docMk/>
            <pc:sldMk cId="184364285" sldId="306"/>
            <ac:spMk id="3" creationId="{0F48ED08-9FA2-11B9-1674-EDD523924338}"/>
          </ac:spMkLst>
        </pc:spChg>
        <pc:spChg chg="add">
          <ac:chgData name="Jürgen Gutsch" userId="98fc9394-e8ac-416f-9a52-d95067f5915a" providerId="ADAL" clId="{7AD56E59-CE67-4181-90E8-5787490D6826}" dt="2024-09-15T19:53:18.370" v="1242" actId="26606"/>
          <ac:spMkLst>
            <pc:docMk/>
            <pc:sldMk cId="184364285" sldId="306"/>
            <ac:spMk id="8" creationId="{907EF6B7-1338-4443-8C46-6A318D952DFD}"/>
          </ac:spMkLst>
        </pc:spChg>
        <pc:spChg chg="add del">
          <ac:chgData name="Jürgen Gutsch" userId="98fc9394-e8ac-416f-9a52-d95067f5915a" providerId="ADAL" clId="{7AD56E59-CE67-4181-90E8-5787490D6826}" dt="2024-09-15T19:50:43.843" v="1227" actId="26606"/>
          <ac:spMkLst>
            <pc:docMk/>
            <pc:sldMk cId="184364285" sldId="306"/>
            <ac:spMk id="9" creationId="{98DED6BC-9A3E-48D4-AD7C-A56D63F547E8}"/>
          </ac:spMkLst>
        </pc:spChg>
        <pc:spChg chg="add">
          <ac:chgData name="Jürgen Gutsch" userId="98fc9394-e8ac-416f-9a52-d95067f5915a" providerId="ADAL" clId="{7AD56E59-CE67-4181-90E8-5787490D6826}" dt="2024-09-15T19:53:18.370" v="1242" actId="26606"/>
          <ac:spMkLst>
            <pc:docMk/>
            <pc:sldMk cId="184364285" sldId="306"/>
            <ac:spMk id="10" creationId="{DAAE4CDD-124C-4DCF-9584-B6033B545DD5}"/>
          </ac:spMkLst>
        </pc:spChg>
        <pc:spChg chg="add del">
          <ac:chgData name="Jürgen Gutsch" userId="98fc9394-e8ac-416f-9a52-d95067f5915a" providerId="ADAL" clId="{7AD56E59-CE67-4181-90E8-5787490D6826}" dt="2024-09-15T19:50:43.843" v="1227" actId="26606"/>
          <ac:spMkLst>
            <pc:docMk/>
            <pc:sldMk cId="184364285" sldId="306"/>
            <ac:spMk id="11" creationId="{6B6E033A-DB2E-49B8-B600-B38E0C280263}"/>
          </ac:spMkLst>
        </pc:spChg>
        <pc:spChg chg="add">
          <ac:chgData name="Jürgen Gutsch" userId="98fc9394-e8ac-416f-9a52-d95067f5915a" providerId="ADAL" clId="{7AD56E59-CE67-4181-90E8-5787490D6826}" dt="2024-09-15T19:53:18.370" v="1242" actId="26606"/>
          <ac:spMkLst>
            <pc:docMk/>
            <pc:sldMk cId="184364285" sldId="306"/>
            <ac:spMk id="12" creationId="{081E4A58-353D-44AE-B2FC-2A74E2E400F7}"/>
          </ac:spMkLst>
        </pc:spChg>
        <pc:graphicFrameChg chg="add del">
          <ac:chgData name="Jürgen Gutsch" userId="98fc9394-e8ac-416f-9a52-d95067f5915a" providerId="ADAL" clId="{7AD56E59-CE67-4181-90E8-5787490D6826}" dt="2024-09-15T19:50:43.843" v="1227" actId="26606"/>
          <ac:graphicFrameMkLst>
            <pc:docMk/>
            <pc:sldMk cId="184364285" sldId="306"/>
            <ac:graphicFrameMk id="5" creationId="{A1F029E4-F774-ED82-9E91-9373B71DEEF4}"/>
          </ac:graphicFrameMkLst>
        </pc:graphicFrameChg>
      </pc:sldChg>
      <pc:sldChg chg="addSp delSp modSp mod setBg">
        <pc:chgData name="Jürgen Gutsch" userId="98fc9394-e8ac-416f-9a52-d95067f5915a" providerId="ADAL" clId="{7AD56E59-CE67-4181-90E8-5787490D6826}" dt="2024-09-15T19:52:32.355" v="1241" actId="26606"/>
        <pc:sldMkLst>
          <pc:docMk/>
          <pc:sldMk cId="147651060" sldId="307"/>
        </pc:sldMkLst>
        <pc:spChg chg="mod">
          <ac:chgData name="Jürgen Gutsch" userId="98fc9394-e8ac-416f-9a52-d95067f5915a" providerId="ADAL" clId="{7AD56E59-CE67-4181-90E8-5787490D6826}" dt="2024-09-15T19:52:32.355" v="1241" actId="26606"/>
          <ac:spMkLst>
            <pc:docMk/>
            <pc:sldMk cId="147651060" sldId="307"/>
            <ac:spMk id="2" creationId="{52E0CF51-6344-D7BC-47FC-5F0D7DA99AD8}"/>
          </ac:spMkLst>
        </pc:spChg>
        <pc:spChg chg="mod">
          <ac:chgData name="Jürgen Gutsch" userId="98fc9394-e8ac-416f-9a52-d95067f5915a" providerId="ADAL" clId="{7AD56E59-CE67-4181-90E8-5787490D6826}" dt="2024-09-15T19:52:32.355" v="1241" actId="26606"/>
          <ac:spMkLst>
            <pc:docMk/>
            <pc:sldMk cId="147651060" sldId="307"/>
            <ac:spMk id="3" creationId="{1E44895B-6D33-05F3-58C0-8FF3BAF47E51}"/>
          </ac:spMkLst>
        </pc:spChg>
        <pc:spChg chg="add">
          <ac:chgData name="Jürgen Gutsch" userId="98fc9394-e8ac-416f-9a52-d95067f5915a" providerId="ADAL" clId="{7AD56E59-CE67-4181-90E8-5787490D6826}" dt="2024-09-15T19:52:32.355" v="1241" actId="26606"/>
          <ac:spMkLst>
            <pc:docMk/>
            <pc:sldMk cId="147651060" sldId="307"/>
            <ac:spMk id="5" creationId="{389575E1-3389-451A-A5F7-27854C25C599}"/>
          </ac:spMkLst>
        </pc:spChg>
        <pc:spChg chg="add">
          <ac:chgData name="Jürgen Gutsch" userId="98fc9394-e8ac-416f-9a52-d95067f5915a" providerId="ADAL" clId="{7AD56E59-CE67-4181-90E8-5787490D6826}" dt="2024-09-15T19:52:32.355" v="1241" actId="26606"/>
          <ac:spMkLst>
            <pc:docMk/>
            <pc:sldMk cId="147651060" sldId="307"/>
            <ac:spMk id="6" creationId="{A53CCC5C-D88E-40FB-B30B-23DCDBD01D37}"/>
          </ac:spMkLst>
        </pc:spChg>
        <pc:spChg chg="add">
          <ac:chgData name="Jürgen Gutsch" userId="98fc9394-e8ac-416f-9a52-d95067f5915a" providerId="ADAL" clId="{7AD56E59-CE67-4181-90E8-5787490D6826}" dt="2024-09-15T19:52:32.355" v="1241" actId="26606"/>
          <ac:spMkLst>
            <pc:docMk/>
            <pc:sldMk cId="147651060" sldId="307"/>
            <ac:spMk id="7" creationId="{081E4A58-353D-44AE-B2FC-2A74E2E400F7}"/>
          </ac:spMkLst>
        </pc:spChg>
        <pc:spChg chg="add del">
          <ac:chgData name="Jürgen Gutsch" userId="98fc9394-e8ac-416f-9a52-d95067f5915a" providerId="ADAL" clId="{7AD56E59-CE67-4181-90E8-5787490D6826}" dt="2024-09-15T19:48:24.358" v="1199" actId="26606"/>
          <ac:spMkLst>
            <pc:docMk/>
            <pc:sldMk cId="147651060" sldId="307"/>
            <ac:spMk id="8" creationId="{907EF6B7-1338-4443-8C46-6A318D952DFD}"/>
          </ac:spMkLst>
        </pc:spChg>
        <pc:spChg chg="add del">
          <ac:chgData name="Jürgen Gutsch" userId="98fc9394-e8ac-416f-9a52-d95067f5915a" providerId="ADAL" clId="{7AD56E59-CE67-4181-90E8-5787490D6826}" dt="2024-09-15T19:48:24.358" v="1199" actId="26606"/>
          <ac:spMkLst>
            <pc:docMk/>
            <pc:sldMk cId="147651060" sldId="307"/>
            <ac:spMk id="10" creationId="{DAAE4CDD-124C-4DCF-9584-B6033B545DD5}"/>
          </ac:spMkLst>
        </pc:spChg>
        <pc:spChg chg="add del">
          <ac:chgData name="Jürgen Gutsch" userId="98fc9394-e8ac-416f-9a52-d95067f5915a" providerId="ADAL" clId="{7AD56E59-CE67-4181-90E8-5787490D6826}" dt="2024-09-15T19:48:24.358" v="1199" actId="26606"/>
          <ac:spMkLst>
            <pc:docMk/>
            <pc:sldMk cId="147651060" sldId="307"/>
            <ac:spMk id="12" creationId="{081E4A58-353D-44AE-B2FC-2A74E2E400F7}"/>
          </ac:spMkLst>
        </pc:spChg>
        <pc:spChg chg="add del">
          <ac:chgData name="Jürgen Gutsch" userId="98fc9394-e8ac-416f-9a52-d95067f5915a" providerId="ADAL" clId="{7AD56E59-CE67-4181-90E8-5787490D6826}" dt="2024-09-15T19:50:32.808" v="1223" actId="26606"/>
          <ac:spMkLst>
            <pc:docMk/>
            <pc:sldMk cId="147651060" sldId="307"/>
            <ac:spMk id="14" creationId="{389575E1-3389-451A-A5F7-27854C25C599}"/>
          </ac:spMkLst>
        </pc:spChg>
        <pc:spChg chg="add del">
          <ac:chgData name="Jürgen Gutsch" userId="98fc9394-e8ac-416f-9a52-d95067f5915a" providerId="ADAL" clId="{7AD56E59-CE67-4181-90E8-5787490D6826}" dt="2024-09-15T19:50:32.808" v="1223" actId="26606"/>
          <ac:spMkLst>
            <pc:docMk/>
            <pc:sldMk cId="147651060" sldId="307"/>
            <ac:spMk id="15" creationId="{A53CCC5C-D88E-40FB-B30B-23DCDBD01D37}"/>
          </ac:spMkLst>
        </pc:spChg>
        <pc:spChg chg="add del">
          <ac:chgData name="Jürgen Gutsch" userId="98fc9394-e8ac-416f-9a52-d95067f5915a" providerId="ADAL" clId="{7AD56E59-CE67-4181-90E8-5787490D6826}" dt="2024-09-15T19:50:32.808" v="1223" actId="26606"/>
          <ac:spMkLst>
            <pc:docMk/>
            <pc:sldMk cId="147651060" sldId="307"/>
            <ac:spMk id="16" creationId="{081E4A58-353D-44AE-B2FC-2A74E2E400F7}"/>
          </ac:spMkLst>
        </pc:spChg>
      </pc:sldChg>
      <pc:sldChg chg="addSp delSp modSp mod setBg">
        <pc:chgData name="Jürgen Gutsch" userId="98fc9394-e8ac-416f-9a52-d95067f5915a" providerId="ADAL" clId="{7AD56E59-CE67-4181-90E8-5787490D6826}" dt="2024-09-15T19:52:26.991" v="1240" actId="26606"/>
        <pc:sldMkLst>
          <pc:docMk/>
          <pc:sldMk cId="2236349070" sldId="308"/>
        </pc:sldMkLst>
        <pc:spChg chg="mod">
          <ac:chgData name="Jürgen Gutsch" userId="98fc9394-e8ac-416f-9a52-d95067f5915a" providerId="ADAL" clId="{7AD56E59-CE67-4181-90E8-5787490D6826}" dt="2024-09-15T19:52:26.991" v="1240" actId="26606"/>
          <ac:spMkLst>
            <pc:docMk/>
            <pc:sldMk cId="2236349070" sldId="308"/>
            <ac:spMk id="2" creationId="{18647AE4-BBF3-60BB-1E0B-6CE65E40F83E}"/>
          </ac:spMkLst>
        </pc:spChg>
        <pc:spChg chg="mod">
          <ac:chgData name="Jürgen Gutsch" userId="98fc9394-e8ac-416f-9a52-d95067f5915a" providerId="ADAL" clId="{7AD56E59-CE67-4181-90E8-5787490D6826}" dt="2024-09-15T19:52:26.991" v="1240" actId="26606"/>
          <ac:spMkLst>
            <pc:docMk/>
            <pc:sldMk cId="2236349070" sldId="308"/>
            <ac:spMk id="3" creationId="{56F45A07-99AE-605F-898D-16AC5F589127}"/>
          </ac:spMkLst>
        </pc:spChg>
        <pc:spChg chg="add">
          <ac:chgData name="Jürgen Gutsch" userId="98fc9394-e8ac-416f-9a52-d95067f5915a" providerId="ADAL" clId="{7AD56E59-CE67-4181-90E8-5787490D6826}" dt="2024-09-15T19:52:26.991" v="1240" actId="26606"/>
          <ac:spMkLst>
            <pc:docMk/>
            <pc:sldMk cId="2236349070" sldId="308"/>
            <ac:spMk id="5" creationId="{907EF6B7-1338-4443-8C46-6A318D952DFD}"/>
          </ac:spMkLst>
        </pc:spChg>
        <pc:spChg chg="add">
          <ac:chgData name="Jürgen Gutsch" userId="98fc9394-e8ac-416f-9a52-d95067f5915a" providerId="ADAL" clId="{7AD56E59-CE67-4181-90E8-5787490D6826}" dt="2024-09-15T19:52:26.991" v="1240" actId="26606"/>
          <ac:spMkLst>
            <pc:docMk/>
            <pc:sldMk cId="2236349070" sldId="308"/>
            <ac:spMk id="6" creationId="{DAAE4CDD-124C-4DCF-9584-B6033B545DD5}"/>
          </ac:spMkLst>
        </pc:spChg>
        <pc:spChg chg="add">
          <ac:chgData name="Jürgen Gutsch" userId="98fc9394-e8ac-416f-9a52-d95067f5915a" providerId="ADAL" clId="{7AD56E59-CE67-4181-90E8-5787490D6826}" dt="2024-09-15T19:52:26.991" v="1240" actId="26606"/>
          <ac:spMkLst>
            <pc:docMk/>
            <pc:sldMk cId="2236349070" sldId="308"/>
            <ac:spMk id="7" creationId="{081E4A58-353D-44AE-B2FC-2A74E2E400F7}"/>
          </ac:spMkLst>
        </pc:spChg>
        <pc:spChg chg="add del">
          <ac:chgData name="Jürgen Gutsch" userId="98fc9394-e8ac-416f-9a52-d95067f5915a" providerId="ADAL" clId="{7AD56E59-CE67-4181-90E8-5787490D6826}" dt="2024-09-15T19:50:37.508" v="1226" actId="26606"/>
          <ac:spMkLst>
            <pc:docMk/>
            <pc:sldMk cId="2236349070" sldId="308"/>
            <ac:spMk id="8" creationId="{907EF6B7-1338-4443-8C46-6A318D952DFD}"/>
          </ac:spMkLst>
        </pc:spChg>
        <pc:spChg chg="add del">
          <ac:chgData name="Jürgen Gutsch" userId="98fc9394-e8ac-416f-9a52-d95067f5915a" providerId="ADAL" clId="{7AD56E59-CE67-4181-90E8-5787490D6826}" dt="2024-09-15T19:50:37.508" v="1226" actId="26606"/>
          <ac:spMkLst>
            <pc:docMk/>
            <pc:sldMk cId="2236349070" sldId="308"/>
            <ac:spMk id="10" creationId="{DAAE4CDD-124C-4DCF-9584-B6033B545DD5}"/>
          </ac:spMkLst>
        </pc:spChg>
        <pc:spChg chg="add del">
          <ac:chgData name="Jürgen Gutsch" userId="98fc9394-e8ac-416f-9a52-d95067f5915a" providerId="ADAL" clId="{7AD56E59-CE67-4181-90E8-5787490D6826}" dt="2024-09-15T19:50:37.508" v="1226" actId="26606"/>
          <ac:spMkLst>
            <pc:docMk/>
            <pc:sldMk cId="2236349070" sldId="308"/>
            <ac:spMk id="12" creationId="{081E4A58-353D-44AE-B2FC-2A74E2E400F7}"/>
          </ac:spMkLst>
        </pc:spChg>
      </pc:sldChg>
      <pc:sldChg chg="addSp modSp mod setBg addAnim">
        <pc:chgData name="Jürgen Gutsch" userId="98fc9394-e8ac-416f-9a52-d95067f5915a" providerId="ADAL" clId="{7AD56E59-CE67-4181-90E8-5787490D6826}" dt="2024-09-15T19:43:24.373" v="1178"/>
        <pc:sldMkLst>
          <pc:docMk/>
          <pc:sldMk cId="3517449923" sldId="309"/>
        </pc:sldMkLst>
        <pc:spChg chg="mod">
          <ac:chgData name="Jürgen Gutsch" userId="98fc9394-e8ac-416f-9a52-d95067f5915a" providerId="ADAL" clId="{7AD56E59-CE67-4181-90E8-5787490D6826}" dt="2024-09-15T19:43:24.372" v="1177" actId="26606"/>
          <ac:spMkLst>
            <pc:docMk/>
            <pc:sldMk cId="3517449923" sldId="309"/>
            <ac:spMk id="2" creationId="{85D54FE5-5D00-F7F7-1013-5B833E9FB193}"/>
          </ac:spMkLst>
        </pc:spChg>
        <pc:spChg chg="mod">
          <ac:chgData name="Jürgen Gutsch" userId="98fc9394-e8ac-416f-9a52-d95067f5915a" providerId="ADAL" clId="{7AD56E59-CE67-4181-90E8-5787490D6826}" dt="2024-09-15T19:43:24.372" v="1177" actId="26606"/>
          <ac:spMkLst>
            <pc:docMk/>
            <pc:sldMk cId="3517449923" sldId="309"/>
            <ac:spMk id="3" creationId="{8B35048C-E774-BB3C-8823-35F8C43B4841}"/>
          </ac:spMkLst>
        </pc:spChg>
        <pc:spChg chg="add">
          <ac:chgData name="Jürgen Gutsch" userId="98fc9394-e8ac-416f-9a52-d95067f5915a" providerId="ADAL" clId="{7AD56E59-CE67-4181-90E8-5787490D6826}" dt="2024-09-15T19:43:24.372" v="1177" actId="26606"/>
          <ac:spMkLst>
            <pc:docMk/>
            <pc:sldMk cId="3517449923" sldId="309"/>
            <ac:spMk id="8" creationId="{4E1BEB12-92AF-4445-98AD-4C7756E7C93B}"/>
          </ac:spMkLst>
        </pc:spChg>
        <pc:spChg chg="add">
          <ac:chgData name="Jürgen Gutsch" userId="98fc9394-e8ac-416f-9a52-d95067f5915a" providerId="ADAL" clId="{7AD56E59-CE67-4181-90E8-5787490D6826}" dt="2024-09-15T19:43:24.372" v="1177" actId="26606"/>
          <ac:spMkLst>
            <pc:docMk/>
            <pc:sldMk cId="3517449923" sldId="309"/>
            <ac:spMk id="10" creationId="{D0522C2C-7B5C-48A7-A969-03941E5D2E76}"/>
          </ac:spMkLst>
        </pc:spChg>
        <pc:spChg chg="add">
          <ac:chgData name="Jürgen Gutsch" userId="98fc9394-e8ac-416f-9a52-d95067f5915a" providerId="ADAL" clId="{7AD56E59-CE67-4181-90E8-5787490D6826}" dt="2024-09-15T19:43:24.372" v="1177" actId="26606"/>
          <ac:spMkLst>
            <pc:docMk/>
            <pc:sldMk cId="3517449923" sldId="309"/>
            <ac:spMk id="12" creationId="{9C682A1A-5B2D-4111-BBD6-620165633E5B}"/>
          </ac:spMkLst>
        </pc:spChg>
        <pc:spChg chg="add">
          <ac:chgData name="Jürgen Gutsch" userId="98fc9394-e8ac-416f-9a52-d95067f5915a" providerId="ADAL" clId="{7AD56E59-CE67-4181-90E8-5787490D6826}" dt="2024-09-15T19:43:24.372" v="1177" actId="26606"/>
          <ac:spMkLst>
            <pc:docMk/>
            <pc:sldMk cId="3517449923" sldId="309"/>
            <ac:spMk id="14" creationId="{D6EE29F2-D77F-4BD0-A20B-334D316A1C9D}"/>
          </ac:spMkLst>
        </pc:spChg>
        <pc:spChg chg="add">
          <ac:chgData name="Jürgen Gutsch" userId="98fc9394-e8ac-416f-9a52-d95067f5915a" providerId="ADAL" clId="{7AD56E59-CE67-4181-90E8-5787490D6826}" dt="2024-09-15T19:43:24.372" v="1177" actId="26606"/>
          <ac:spMkLst>
            <pc:docMk/>
            <pc:sldMk cId="3517449923" sldId="309"/>
            <ac:spMk id="16" creationId="{22D09ED2-868F-42C6-866E-F92E0CEF314F}"/>
          </ac:spMkLst>
        </pc:spChg>
      </pc:sldChg>
      <pc:sldChg chg="addSp delSp modSp mod setBg">
        <pc:chgData name="Jürgen Gutsch" userId="98fc9394-e8ac-416f-9a52-d95067f5915a" providerId="ADAL" clId="{7AD56E59-CE67-4181-90E8-5787490D6826}" dt="2024-09-19T19:55:36.535" v="1316" actId="26606"/>
        <pc:sldMkLst>
          <pc:docMk/>
          <pc:sldMk cId="3177000184" sldId="310"/>
        </pc:sldMkLst>
        <pc:spChg chg="mod">
          <ac:chgData name="Jürgen Gutsch" userId="98fc9394-e8ac-416f-9a52-d95067f5915a" providerId="ADAL" clId="{7AD56E59-CE67-4181-90E8-5787490D6826}" dt="2024-09-19T19:37:42.598" v="1281" actId="26606"/>
          <ac:spMkLst>
            <pc:docMk/>
            <pc:sldMk cId="3177000184" sldId="310"/>
            <ac:spMk id="2" creationId="{7CCB75FB-0AF1-2086-D212-DBA3FE964A3C}"/>
          </ac:spMkLst>
        </pc:spChg>
        <pc:spChg chg="del">
          <ac:chgData name="Jürgen Gutsch" userId="98fc9394-e8ac-416f-9a52-d95067f5915a" providerId="ADAL" clId="{7AD56E59-CE67-4181-90E8-5787490D6826}" dt="2024-09-15T19:42:26.190" v="1171" actId="26606"/>
          <ac:spMkLst>
            <pc:docMk/>
            <pc:sldMk cId="3177000184" sldId="310"/>
            <ac:spMk id="3" creationId="{880940CD-9DEC-032C-E035-B24C51E67300}"/>
          </ac:spMkLst>
        </pc:spChg>
        <pc:spChg chg="add del">
          <ac:chgData name="Jürgen Gutsch" userId="98fc9394-e8ac-416f-9a52-d95067f5915a" providerId="ADAL" clId="{7AD56E59-CE67-4181-90E8-5787490D6826}" dt="2024-09-15T19:54:47.306" v="1250" actId="26606"/>
          <ac:spMkLst>
            <pc:docMk/>
            <pc:sldMk cId="3177000184" sldId="310"/>
            <ac:spMk id="9" creationId="{7517A47C-B2E5-4B79-8061-D74B1311AF6E}"/>
          </ac:spMkLst>
        </pc:spChg>
        <pc:spChg chg="add del">
          <ac:chgData name="Jürgen Gutsch" userId="98fc9394-e8ac-416f-9a52-d95067f5915a" providerId="ADAL" clId="{7AD56E59-CE67-4181-90E8-5787490D6826}" dt="2024-09-15T19:54:47.306" v="1250" actId="26606"/>
          <ac:spMkLst>
            <pc:docMk/>
            <pc:sldMk cId="3177000184" sldId="310"/>
            <ac:spMk id="11" creationId="{C505E780-2083-4CB5-A42A-5E0E2908ECC3}"/>
          </ac:spMkLst>
        </pc:spChg>
        <pc:spChg chg="add del">
          <ac:chgData name="Jürgen Gutsch" userId="98fc9394-e8ac-416f-9a52-d95067f5915a" providerId="ADAL" clId="{7AD56E59-CE67-4181-90E8-5787490D6826}" dt="2024-09-15T19:54:47.306" v="1250" actId="26606"/>
          <ac:spMkLst>
            <pc:docMk/>
            <pc:sldMk cId="3177000184" sldId="310"/>
            <ac:spMk id="13" creationId="{D2C0AE1C-0118-41AE-8A10-7CDCBF10E96F}"/>
          </ac:spMkLst>
        </pc:spChg>
        <pc:spChg chg="add del">
          <ac:chgData name="Jürgen Gutsch" userId="98fc9394-e8ac-416f-9a52-d95067f5915a" providerId="ADAL" clId="{7AD56E59-CE67-4181-90E8-5787490D6826}" dt="2024-09-15T19:54:47.306" v="1250" actId="26606"/>
          <ac:spMkLst>
            <pc:docMk/>
            <pc:sldMk cId="3177000184" sldId="310"/>
            <ac:spMk id="15" creationId="{463EEC44-1BA3-44ED-81FC-A644B04B2A44}"/>
          </ac:spMkLst>
        </pc:spChg>
        <pc:spChg chg="add del">
          <ac:chgData name="Jürgen Gutsch" userId="98fc9394-e8ac-416f-9a52-d95067f5915a" providerId="ADAL" clId="{7AD56E59-CE67-4181-90E8-5787490D6826}" dt="2024-09-15T19:50:30.289" v="1221" actId="26606"/>
          <ac:spMkLst>
            <pc:docMk/>
            <pc:sldMk cId="3177000184" sldId="310"/>
            <ac:spMk id="17" creationId="{6C4028FD-8BAA-4A19-BFDE-594D991B7552}"/>
          </ac:spMkLst>
        </pc:spChg>
        <pc:spChg chg="add">
          <ac:chgData name="Jürgen Gutsch" userId="98fc9394-e8ac-416f-9a52-d95067f5915a" providerId="ADAL" clId="{7AD56E59-CE67-4181-90E8-5787490D6826}" dt="2024-09-15T19:54:47.306" v="1250" actId="26606"/>
          <ac:spMkLst>
            <pc:docMk/>
            <pc:sldMk cId="3177000184" sldId="310"/>
            <ac:spMk id="18" creationId="{955A2079-FA98-4876-80F0-72364A7D2EA4}"/>
          </ac:spMkLst>
        </pc:spChg>
        <pc:spChg chg="add del">
          <ac:chgData name="Jürgen Gutsch" userId="98fc9394-e8ac-416f-9a52-d95067f5915a" providerId="ADAL" clId="{7AD56E59-CE67-4181-90E8-5787490D6826}" dt="2024-09-15T19:43:46.508" v="1180" actId="26606"/>
          <ac:spMkLst>
            <pc:docMk/>
            <pc:sldMk cId="3177000184" sldId="310"/>
            <ac:spMk id="20" creationId="{44AD29B6-BF3B-4407-9E75-52DF8E3B29F1}"/>
          </ac:spMkLst>
        </pc:spChg>
        <pc:spChg chg="add del">
          <ac:chgData name="Jürgen Gutsch" userId="98fc9394-e8ac-416f-9a52-d95067f5915a" providerId="ADAL" clId="{7AD56E59-CE67-4181-90E8-5787490D6826}" dt="2024-09-15T19:43:46.508" v="1180" actId="26606"/>
          <ac:spMkLst>
            <pc:docMk/>
            <pc:sldMk cId="3177000184" sldId="310"/>
            <ac:spMk id="22" creationId="{55F8BA08-3E38-4B70-B93A-74F08E092206}"/>
          </ac:spMkLst>
        </pc:spChg>
        <pc:spChg chg="del">
          <ac:chgData name="Jürgen Gutsch" userId="98fc9394-e8ac-416f-9a52-d95067f5915a" providerId="ADAL" clId="{7AD56E59-CE67-4181-90E8-5787490D6826}" dt="2024-09-19T19:37:42.598" v="1281" actId="26606"/>
          <ac:spMkLst>
            <pc:docMk/>
            <pc:sldMk cId="3177000184" sldId="310"/>
            <ac:spMk id="23" creationId="{2659FDB4-FCBE-4A89-B46D-43D4FA54464D}"/>
          </ac:spMkLst>
        </pc:spChg>
        <pc:spChg chg="add del">
          <ac:chgData name="Jürgen Gutsch" userId="98fc9394-e8ac-416f-9a52-d95067f5915a" providerId="ADAL" clId="{7AD56E59-CE67-4181-90E8-5787490D6826}" dt="2024-09-15T19:43:46.508" v="1180" actId="26606"/>
          <ac:spMkLst>
            <pc:docMk/>
            <pc:sldMk cId="3177000184" sldId="310"/>
            <ac:spMk id="24" creationId="{357F1B33-79AB-4A71-8CEC-4546D709B8C8}"/>
          </ac:spMkLst>
        </pc:spChg>
        <pc:spChg chg="add del">
          <ac:chgData name="Jürgen Gutsch" userId="98fc9394-e8ac-416f-9a52-d95067f5915a" providerId="ADAL" clId="{7AD56E59-CE67-4181-90E8-5787490D6826}" dt="2024-09-19T19:55:36.535" v="1316" actId="26606"/>
          <ac:spMkLst>
            <pc:docMk/>
            <pc:sldMk cId="3177000184" sldId="310"/>
            <ac:spMk id="30" creationId="{955A2079-FA98-4876-80F0-72364A7D2EA4}"/>
          </ac:spMkLst>
        </pc:spChg>
        <pc:spChg chg="add del">
          <ac:chgData name="Jürgen Gutsch" userId="98fc9394-e8ac-416f-9a52-d95067f5915a" providerId="ADAL" clId="{7AD56E59-CE67-4181-90E8-5787490D6826}" dt="2024-09-19T19:55:36.535" v="1316" actId="26606"/>
          <ac:spMkLst>
            <pc:docMk/>
            <pc:sldMk cId="3177000184" sldId="310"/>
            <ac:spMk id="35" creationId="{42A4FC2C-047E-45A5-965D-8E1E3BF09BC6}"/>
          </ac:spMkLst>
        </pc:spChg>
        <pc:graphicFrameChg chg="add mod modGraphic">
          <ac:chgData name="Jürgen Gutsch" userId="98fc9394-e8ac-416f-9a52-d95067f5915a" providerId="ADAL" clId="{7AD56E59-CE67-4181-90E8-5787490D6826}" dt="2024-09-19T19:39:36.939" v="1295" actId="207"/>
          <ac:graphicFrameMkLst>
            <pc:docMk/>
            <pc:sldMk cId="3177000184" sldId="310"/>
            <ac:graphicFrameMk id="5" creationId="{A100D359-5F70-26B5-9E14-A7222A4974AF}"/>
          </ac:graphicFrameMkLst>
        </pc:graphicFrameChg>
        <pc:cxnChg chg="del">
          <ac:chgData name="Jürgen Gutsch" userId="98fc9394-e8ac-416f-9a52-d95067f5915a" providerId="ADAL" clId="{7AD56E59-CE67-4181-90E8-5787490D6826}" dt="2024-09-19T19:37:42.598" v="1281" actId="26606"/>
          <ac:cxnSpMkLst>
            <pc:docMk/>
            <pc:sldMk cId="3177000184" sldId="310"/>
            <ac:cxnSpMk id="25" creationId="{C8F51B3F-8331-4E4A-AE96-D47B1006EEAD}"/>
          </ac:cxnSpMkLst>
        </pc:cxnChg>
      </pc:sldChg>
      <pc:sldChg chg="addSp modSp mod setBg addAnim">
        <pc:chgData name="Jürgen Gutsch" userId="98fc9394-e8ac-416f-9a52-d95067f5915a" providerId="ADAL" clId="{7AD56E59-CE67-4181-90E8-5787490D6826}" dt="2024-09-15T19:43:15.778" v="1176"/>
        <pc:sldMkLst>
          <pc:docMk/>
          <pc:sldMk cId="1306698669" sldId="311"/>
        </pc:sldMkLst>
        <pc:spChg chg="mod">
          <ac:chgData name="Jürgen Gutsch" userId="98fc9394-e8ac-416f-9a52-d95067f5915a" providerId="ADAL" clId="{7AD56E59-CE67-4181-90E8-5787490D6826}" dt="2024-09-15T19:43:15.777" v="1175" actId="26606"/>
          <ac:spMkLst>
            <pc:docMk/>
            <pc:sldMk cId="1306698669" sldId="311"/>
            <ac:spMk id="2" creationId="{73D887E7-C35A-F93E-AF10-2DC2520D71C2}"/>
          </ac:spMkLst>
        </pc:spChg>
        <pc:spChg chg="mod">
          <ac:chgData name="Jürgen Gutsch" userId="98fc9394-e8ac-416f-9a52-d95067f5915a" providerId="ADAL" clId="{7AD56E59-CE67-4181-90E8-5787490D6826}" dt="2024-09-15T19:43:15.777" v="1175" actId="26606"/>
          <ac:spMkLst>
            <pc:docMk/>
            <pc:sldMk cId="1306698669" sldId="311"/>
            <ac:spMk id="3" creationId="{120C2E64-4BC1-E0C0-7117-DB21FA097A6D}"/>
          </ac:spMkLst>
        </pc:spChg>
        <pc:spChg chg="add">
          <ac:chgData name="Jürgen Gutsch" userId="98fc9394-e8ac-416f-9a52-d95067f5915a" providerId="ADAL" clId="{7AD56E59-CE67-4181-90E8-5787490D6826}" dt="2024-09-15T19:43:15.777" v="1175" actId="26606"/>
          <ac:spMkLst>
            <pc:docMk/>
            <pc:sldMk cId="1306698669" sldId="311"/>
            <ac:spMk id="8" creationId="{9AFC454B-A080-4D23-B177-6D5356C6E6EF}"/>
          </ac:spMkLst>
        </pc:spChg>
        <pc:spChg chg="add">
          <ac:chgData name="Jürgen Gutsch" userId="98fc9394-e8ac-416f-9a52-d95067f5915a" providerId="ADAL" clId="{7AD56E59-CE67-4181-90E8-5787490D6826}" dt="2024-09-15T19:43:15.777" v="1175" actId="26606"/>
          <ac:spMkLst>
            <pc:docMk/>
            <pc:sldMk cId="1306698669" sldId="311"/>
            <ac:spMk id="10" creationId="{D0522C2C-7B5C-48A7-A969-03941E5D2E76}"/>
          </ac:spMkLst>
        </pc:spChg>
        <pc:spChg chg="add">
          <ac:chgData name="Jürgen Gutsch" userId="98fc9394-e8ac-416f-9a52-d95067f5915a" providerId="ADAL" clId="{7AD56E59-CE67-4181-90E8-5787490D6826}" dt="2024-09-15T19:43:15.777" v="1175" actId="26606"/>
          <ac:spMkLst>
            <pc:docMk/>
            <pc:sldMk cId="1306698669" sldId="311"/>
            <ac:spMk id="12" creationId="{9C682A1A-5B2D-4111-BBD6-620165633E5B}"/>
          </ac:spMkLst>
        </pc:spChg>
        <pc:spChg chg="add">
          <ac:chgData name="Jürgen Gutsch" userId="98fc9394-e8ac-416f-9a52-d95067f5915a" providerId="ADAL" clId="{7AD56E59-CE67-4181-90E8-5787490D6826}" dt="2024-09-15T19:43:15.777" v="1175" actId="26606"/>
          <ac:spMkLst>
            <pc:docMk/>
            <pc:sldMk cId="1306698669" sldId="311"/>
            <ac:spMk id="14" creationId="{D6EE29F2-D77F-4BD0-A20B-334D316A1C9D}"/>
          </ac:spMkLst>
        </pc:spChg>
        <pc:spChg chg="add">
          <ac:chgData name="Jürgen Gutsch" userId="98fc9394-e8ac-416f-9a52-d95067f5915a" providerId="ADAL" clId="{7AD56E59-CE67-4181-90E8-5787490D6826}" dt="2024-09-15T19:43:15.777" v="1175" actId="26606"/>
          <ac:spMkLst>
            <pc:docMk/>
            <pc:sldMk cId="1306698669" sldId="311"/>
            <ac:spMk id="16" creationId="{22D09ED2-868F-42C6-866E-F92E0CEF314F}"/>
          </ac:spMkLst>
        </pc:spChg>
      </pc:sldChg>
      <pc:sldChg chg="addSp modSp mod setBg">
        <pc:chgData name="Jürgen Gutsch" userId="98fc9394-e8ac-416f-9a52-d95067f5915a" providerId="ADAL" clId="{7AD56E59-CE67-4181-90E8-5787490D6826}" dt="2024-09-15T19:43:10.706" v="1174" actId="26606"/>
        <pc:sldMkLst>
          <pc:docMk/>
          <pc:sldMk cId="3029320718" sldId="312"/>
        </pc:sldMkLst>
        <pc:spChg chg="mod">
          <ac:chgData name="Jürgen Gutsch" userId="98fc9394-e8ac-416f-9a52-d95067f5915a" providerId="ADAL" clId="{7AD56E59-CE67-4181-90E8-5787490D6826}" dt="2024-09-15T19:43:10.706" v="1174" actId="26606"/>
          <ac:spMkLst>
            <pc:docMk/>
            <pc:sldMk cId="3029320718" sldId="312"/>
            <ac:spMk id="2" creationId="{B8F5790B-9962-387F-E10E-794643E1E45E}"/>
          </ac:spMkLst>
        </pc:spChg>
        <pc:spChg chg="mod">
          <ac:chgData name="Jürgen Gutsch" userId="98fc9394-e8ac-416f-9a52-d95067f5915a" providerId="ADAL" clId="{7AD56E59-CE67-4181-90E8-5787490D6826}" dt="2024-09-15T19:43:10.706" v="1174" actId="26606"/>
          <ac:spMkLst>
            <pc:docMk/>
            <pc:sldMk cId="3029320718" sldId="312"/>
            <ac:spMk id="3" creationId="{FE516819-9340-DC05-DFD8-188A37FE3B6F}"/>
          </ac:spMkLst>
        </pc:spChg>
        <pc:spChg chg="add">
          <ac:chgData name="Jürgen Gutsch" userId="98fc9394-e8ac-416f-9a52-d95067f5915a" providerId="ADAL" clId="{7AD56E59-CE67-4181-90E8-5787490D6826}" dt="2024-09-15T19:43:10.706" v="1174" actId="26606"/>
          <ac:spMkLst>
            <pc:docMk/>
            <pc:sldMk cId="3029320718" sldId="312"/>
            <ac:spMk id="8" creationId="{4E1BEB12-92AF-4445-98AD-4C7756E7C93B}"/>
          </ac:spMkLst>
        </pc:spChg>
        <pc:spChg chg="add">
          <ac:chgData name="Jürgen Gutsch" userId="98fc9394-e8ac-416f-9a52-d95067f5915a" providerId="ADAL" clId="{7AD56E59-CE67-4181-90E8-5787490D6826}" dt="2024-09-15T19:43:10.706" v="1174" actId="26606"/>
          <ac:spMkLst>
            <pc:docMk/>
            <pc:sldMk cId="3029320718" sldId="312"/>
            <ac:spMk id="10" creationId="{D0522C2C-7B5C-48A7-A969-03941E5D2E76}"/>
          </ac:spMkLst>
        </pc:spChg>
        <pc:spChg chg="add">
          <ac:chgData name="Jürgen Gutsch" userId="98fc9394-e8ac-416f-9a52-d95067f5915a" providerId="ADAL" clId="{7AD56E59-CE67-4181-90E8-5787490D6826}" dt="2024-09-15T19:43:10.706" v="1174" actId="26606"/>
          <ac:spMkLst>
            <pc:docMk/>
            <pc:sldMk cId="3029320718" sldId="312"/>
            <ac:spMk id="12" creationId="{9C682A1A-5B2D-4111-BBD6-620165633E5B}"/>
          </ac:spMkLst>
        </pc:spChg>
        <pc:spChg chg="add">
          <ac:chgData name="Jürgen Gutsch" userId="98fc9394-e8ac-416f-9a52-d95067f5915a" providerId="ADAL" clId="{7AD56E59-CE67-4181-90E8-5787490D6826}" dt="2024-09-15T19:43:10.706" v="1174" actId="26606"/>
          <ac:spMkLst>
            <pc:docMk/>
            <pc:sldMk cId="3029320718" sldId="312"/>
            <ac:spMk id="14" creationId="{D6EE29F2-D77F-4BD0-A20B-334D316A1C9D}"/>
          </ac:spMkLst>
        </pc:spChg>
        <pc:spChg chg="add">
          <ac:chgData name="Jürgen Gutsch" userId="98fc9394-e8ac-416f-9a52-d95067f5915a" providerId="ADAL" clId="{7AD56E59-CE67-4181-90E8-5787490D6826}" dt="2024-09-15T19:43:10.706" v="1174" actId="26606"/>
          <ac:spMkLst>
            <pc:docMk/>
            <pc:sldMk cId="3029320718" sldId="312"/>
            <ac:spMk id="16" creationId="{22D09ED2-868F-42C6-866E-F92E0CEF314F}"/>
          </ac:spMkLst>
        </pc:spChg>
      </pc:sldChg>
      <pc:sldChg chg="addSp delSp modSp mod setBg">
        <pc:chgData name="Jürgen Gutsch" userId="98fc9394-e8ac-416f-9a52-d95067f5915a" providerId="ADAL" clId="{7AD56E59-CE67-4181-90E8-5787490D6826}" dt="2024-09-19T19:38:03.948" v="1282"/>
        <pc:sldMkLst>
          <pc:docMk/>
          <pc:sldMk cId="3198135038" sldId="313"/>
        </pc:sldMkLst>
        <pc:spChg chg="mod">
          <ac:chgData name="Jürgen Gutsch" userId="98fc9394-e8ac-416f-9a52-d95067f5915a" providerId="ADAL" clId="{7AD56E59-CE67-4181-90E8-5787490D6826}" dt="2024-09-15T19:54:39.281" v="1249" actId="26606"/>
          <ac:spMkLst>
            <pc:docMk/>
            <pc:sldMk cId="3198135038" sldId="313"/>
            <ac:spMk id="2" creationId="{ABD6D640-26AA-CA5F-A582-F941945E2937}"/>
          </ac:spMkLst>
        </pc:spChg>
        <pc:spChg chg="del mod">
          <ac:chgData name="Jürgen Gutsch" userId="98fc9394-e8ac-416f-9a52-d95067f5915a" providerId="ADAL" clId="{7AD56E59-CE67-4181-90E8-5787490D6826}" dt="2024-09-15T19:42:45.534" v="1172" actId="26606"/>
          <ac:spMkLst>
            <pc:docMk/>
            <pc:sldMk cId="3198135038" sldId="313"/>
            <ac:spMk id="3" creationId="{15A0828C-A6DE-DA7F-B714-8F8D5CBE7ADD}"/>
          </ac:spMkLst>
        </pc:spChg>
        <pc:spChg chg="add del">
          <ac:chgData name="Jürgen Gutsch" userId="98fc9394-e8ac-416f-9a52-d95067f5915a" providerId="ADAL" clId="{7AD56E59-CE67-4181-90E8-5787490D6826}" dt="2024-09-15T19:51:41.160" v="1236" actId="26606"/>
          <ac:spMkLst>
            <pc:docMk/>
            <pc:sldMk cId="3198135038" sldId="313"/>
            <ac:spMk id="9" creationId="{7517A47C-B2E5-4B79-8061-D74B1311AF6E}"/>
          </ac:spMkLst>
        </pc:spChg>
        <pc:spChg chg="add del">
          <ac:chgData name="Jürgen Gutsch" userId="98fc9394-e8ac-416f-9a52-d95067f5915a" providerId="ADAL" clId="{7AD56E59-CE67-4181-90E8-5787490D6826}" dt="2024-09-15T19:51:41.160" v="1236" actId="26606"/>
          <ac:spMkLst>
            <pc:docMk/>
            <pc:sldMk cId="3198135038" sldId="313"/>
            <ac:spMk id="11" creationId="{C505E780-2083-4CB5-A42A-5E0E2908ECC3}"/>
          </ac:spMkLst>
        </pc:spChg>
        <pc:spChg chg="add del">
          <ac:chgData name="Jürgen Gutsch" userId="98fc9394-e8ac-416f-9a52-d95067f5915a" providerId="ADAL" clId="{7AD56E59-CE67-4181-90E8-5787490D6826}" dt="2024-09-15T19:51:41.160" v="1236" actId="26606"/>
          <ac:spMkLst>
            <pc:docMk/>
            <pc:sldMk cId="3198135038" sldId="313"/>
            <ac:spMk id="13" creationId="{D2C0AE1C-0118-41AE-8A10-7CDCBF10E96F}"/>
          </ac:spMkLst>
        </pc:spChg>
        <pc:spChg chg="add del">
          <ac:chgData name="Jürgen Gutsch" userId="98fc9394-e8ac-416f-9a52-d95067f5915a" providerId="ADAL" clId="{7AD56E59-CE67-4181-90E8-5787490D6826}" dt="2024-09-15T19:51:41.160" v="1236" actId="26606"/>
          <ac:spMkLst>
            <pc:docMk/>
            <pc:sldMk cId="3198135038" sldId="313"/>
            <ac:spMk id="15" creationId="{463EEC44-1BA3-44ED-81FC-A644B04B2A44}"/>
          </ac:spMkLst>
        </pc:spChg>
        <pc:spChg chg="add del">
          <ac:chgData name="Jürgen Gutsch" userId="98fc9394-e8ac-416f-9a52-d95067f5915a" providerId="ADAL" clId="{7AD56E59-CE67-4181-90E8-5787490D6826}" dt="2024-09-15T19:54:39.281" v="1249" actId="26606"/>
          <ac:spMkLst>
            <pc:docMk/>
            <pc:sldMk cId="3198135038" sldId="313"/>
            <ac:spMk id="17" creationId="{955A2079-FA98-4876-80F0-72364A7D2EA4}"/>
          </ac:spMkLst>
        </pc:spChg>
        <pc:spChg chg="add del">
          <ac:chgData name="Jürgen Gutsch" userId="98fc9394-e8ac-416f-9a52-d95067f5915a" providerId="ADAL" clId="{7AD56E59-CE67-4181-90E8-5787490D6826}" dt="2024-09-15T19:50:26.817" v="1220" actId="26606"/>
          <ac:spMkLst>
            <pc:docMk/>
            <pc:sldMk cId="3198135038" sldId="313"/>
            <ac:spMk id="20" creationId="{6C4028FD-8BAA-4A19-BFDE-594D991B7552}"/>
          </ac:spMkLst>
        </pc:spChg>
        <pc:spChg chg="add">
          <ac:chgData name="Jürgen Gutsch" userId="98fc9394-e8ac-416f-9a52-d95067f5915a" providerId="ADAL" clId="{7AD56E59-CE67-4181-90E8-5787490D6826}" dt="2024-09-15T19:54:39.281" v="1249" actId="26606"/>
          <ac:spMkLst>
            <pc:docMk/>
            <pc:sldMk cId="3198135038" sldId="313"/>
            <ac:spMk id="22" creationId="{955A2079-FA98-4876-80F0-72364A7D2EA4}"/>
          </ac:spMkLst>
        </pc:spChg>
        <pc:graphicFrameChg chg="add mod modGraphic">
          <ac:chgData name="Jürgen Gutsch" userId="98fc9394-e8ac-416f-9a52-d95067f5915a" providerId="ADAL" clId="{7AD56E59-CE67-4181-90E8-5787490D6826}" dt="2024-09-19T19:38:03.948" v="1282"/>
          <ac:graphicFrameMkLst>
            <pc:docMk/>
            <pc:sldMk cId="3198135038" sldId="313"/>
            <ac:graphicFrameMk id="5" creationId="{B5CB087A-0965-1AE0-BAF5-DCB29A2B4DED}"/>
          </ac:graphicFrameMkLst>
        </pc:graphicFrameChg>
      </pc:sldChg>
      <pc:sldChg chg="addSp delSp modSp mod setBg">
        <pc:chgData name="Jürgen Gutsch" userId="98fc9394-e8ac-416f-9a52-d95067f5915a" providerId="ADAL" clId="{7AD56E59-CE67-4181-90E8-5787490D6826}" dt="2024-09-19T19:56:45.755" v="1322" actId="26606"/>
        <pc:sldMkLst>
          <pc:docMk/>
          <pc:sldMk cId="1953259136" sldId="314"/>
        </pc:sldMkLst>
        <pc:spChg chg="mod">
          <ac:chgData name="Jürgen Gutsch" userId="98fc9394-e8ac-416f-9a52-d95067f5915a" providerId="ADAL" clId="{7AD56E59-CE67-4181-90E8-5787490D6826}" dt="2024-09-15T19:54:30.711" v="1248" actId="26606"/>
          <ac:spMkLst>
            <pc:docMk/>
            <pc:sldMk cId="1953259136" sldId="314"/>
            <ac:spMk id="2" creationId="{5142B85A-E60D-B379-8782-D604DF2A1E49}"/>
          </ac:spMkLst>
        </pc:spChg>
        <pc:spChg chg="del">
          <ac:chgData name="Jürgen Gutsch" userId="98fc9394-e8ac-416f-9a52-d95067f5915a" providerId="ADAL" clId="{7AD56E59-CE67-4181-90E8-5787490D6826}" dt="2024-09-15T19:43:01.600" v="1173" actId="26606"/>
          <ac:spMkLst>
            <pc:docMk/>
            <pc:sldMk cId="1953259136" sldId="314"/>
            <ac:spMk id="3" creationId="{7BD75C3B-30E5-4452-EDDC-E3A069295ACD}"/>
          </ac:spMkLst>
        </pc:spChg>
        <pc:spChg chg="add del">
          <ac:chgData name="Jürgen Gutsch" userId="98fc9394-e8ac-416f-9a52-d95067f5915a" providerId="ADAL" clId="{7AD56E59-CE67-4181-90E8-5787490D6826}" dt="2024-09-15T19:51:32.912" v="1235" actId="26606"/>
          <ac:spMkLst>
            <pc:docMk/>
            <pc:sldMk cId="1953259136" sldId="314"/>
            <ac:spMk id="9" creationId="{44AD29B6-BF3B-4407-9E75-52DF8E3B29F1}"/>
          </ac:spMkLst>
        </pc:spChg>
        <pc:spChg chg="add del">
          <ac:chgData name="Jürgen Gutsch" userId="98fc9394-e8ac-416f-9a52-d95067f5915a" providerId="ADAL" clId="{7AD56E59-CE67-4181-90E8-5787490D6826}" dt="2024-09-15T19:51:32.912" v="1235" actId="26606"/>
          <ac:spMkLst>
            <pc:docMk/>
            <pc:sldMk cId="1953259136" sldId="314"/>
            <ac:spMk id="11" creationId="{55F8BA08-3E38-4B70-B93A-74F08E092206}"/>
          </ac:spMkLst>
        </pc:spChg>
        <pc:spChg chg="add del">
          <ac:chgData name="Jürgen Gutsch" userId="98fc9394-e8ac-416f-9a52-d95067f5915a" providerId="ADAL" clId="{7AD56E59-CE67-4181-90E8-5787490D6826}" dt="2024-09-15T19:51:32.912" v="1235" actId="26606"/>
          <ac:spMkLst>
            <pc:docMk/>
            <pc:sldMk cId="1953259136" sldId="314"/>
            <ac:spMk id="13" creationId="{357F1B33-79AB-4A71-8CEC-4546D709B8C8}"/>
          </ac:spMkLst>
        </pc:spChg>
        <pc:spChg chg="add del">
          <ac:chgData name="Jürgen Gutsch" userId="98fc9394-e8ac-416f-9a52-d95067f5915a" providerId="ADAL" clId="{7AD56E59-CE67-4181-90E8-5787490D6826}" dt="2024-09-15T19:51:32.878" v="1234" actId="26606"/>
          <ac:spMkLst>
            <pc:docMk/>
            <pc:sldMk cId="1953259136" sldId="314"/>
            <ac:spMk id="15" creationId="{955A2079-FA98-4876-80F0-72364A7D2EA4}"/>
          </ac:spMkLst>
        </pc:spChg>
        <pc:spChg chg="add del">
          <ac:chgData name="Jürgen Gutsch" userId="98fc9394-e8ac-416f-9a52-d95067f5915a" providerId="ADAL" clId="{7AD56E59-CE67-4181-90E8-5787490D6826}" dt="2024-09-15T19:52:01.813" v="1238" actId="26606"/>
          <ac:spMkLst>
            <pc:docMk/>
            <pc:sldMk cId="1953259136" sldId="314"/>
            <ac:spMk id="17" creationId="{6C4028FD-8BAA-4A19-BFDE-594D991B7552}"/>
          </ac:spMkLst>
        </pc:spChg>
        <pc:spChg chg="add del">
          <ac:chgData name="Jürgen Gutsch" userId="98fc9394-e8ac-416f-9a52-d95067f5915a" providerId="ADAL" clId="{7AD56E59-CE67-4181-90E8-5787490D6826}" dt="2024-09-15T19:50:24.139" v="1219" actId="26606"/>
          <ac:spMkLst>
            <pc:docMk/>
            <pc:sldMk cId="1953259136" sldId="314"/>
            <ac:spMk id="18" creationId="{955A2079-FA98-4876-80F0-72364A7D2EA4}"/>
          </ac:spMkLst>
        </pc:spChg>
        <pc:spChg chg="add del">
          <ac:chgData name="Jürgen Gutsch" userId="98fc9394-e8ac-416f-9a52-d95067f5915a" providerId="ADAL" clId="{7AD56E59-CE67-4181-90E8-5787490D6826}" dt="2024-09-15T19:54:30.711" v="1248" actId="26606"/>
          <ac:spMkLst>
            <pc:docMk/>
            <pc:sldMk cId="1953259136" sldId="314"/>
            <ac:spMk id="22" creationId="{955A2079-FA98-4876-80F0-72364A7D2EA4}"/>
          </ac:spMkLst>
        </pc:spChg>
        <pc:spChg chg="add">
          <ac:chgData name="Jürgen Gutsch" userId="98fc9394-e8ac-416f-9a52-d95067f5915a" providerId="ADAL" clId="{7AD56E59-CE67-4181-90E8-5787490D6826}" dt="2024-09-15T19:54:30.711" v="1248" actId="26606"/>
          <ac:spMkLst>
            <pc:docMk/>
            <pc:sldMk cId="1953259136" sldId="314"/>
            <ac:spMk id="27" creationId="{955A2079-FA98-4876-80F0-72364A7D2EA4}"/>
          </ac:spMkLst>
        </pc:spChg>
        <pc:graphicFrameChg chg="add mod modGraphic">
          <ac:chgData name="Jürgen Gutsch" userId="98fc9394-e8ac-416f-9a52-d95067f5915a" providerId="ADAL" clId="{7AD56E59-CE67-4181-90E8-5787490D6826}" dt="2024-09-19T19:56:45.755" v="1322" actId="26606"/>
          <ac:graphicFrameMkLst>
            <pc:docMk/>
            <pc:sldMk cId="1953259136" sldId="314"/>
            <ac:graphicFrameMk id="5" creationId="{50B0661D-94CD-029F-865A-770B792200CD}"/>
          </ac:graphicFrameMkLst>
        </pc:graphicFrameChg>
      </pc:sldChg>
      <pc:sldChg chg="addSp modSp new mod ord setBg addAnim">
        <pc:chgData name="Jürgen Gutsch" userId="98fc9394-e8ac-416f-9a52-d95067f5915a" providerId="ADAL" clId="{7AD56E59-CE67-4181-90E8-5787490D6826}" dt="2024-09-15T19:22:04.089" v="957"/>
        <pc:sldMkLst>
          <pc:docMk/>
          <pc:sldMk cId="2911122845" sldId="315"/>
        </pc:sldMkLst>
        <pc:spChg chg="mod">
          <ac:chgData name="Jürgen Gutsch" userId="98fc9394-e8ac-416f-9a52-d95067f5915a" providerId="ADAL" clId="{7AD56E59-CE67-4181-90E8-5787490D6826}" dt="2024-09-15T19:22:04.087" v="956" actId="26606"/>
          <ac:spMkLst>
            <pc:docMk/>
            <pc:sldMk cId="2911122845" sldId="315"/>
            <ac:spMk id="2" creationId="{1F900325-4EC2-82CB-2FE5-4F6C654E00FB}"/>
          </ac:spMkLst>
        </pc:spChg>
        <pc:spChg chg="mod">
          <ac:chgData name="Jürgen Gutsch" userId="98fc9394-e8ac-416f-9a52-d95067f5915a" providerId="ADAL" clId="{7AD56E59-CE67-4181-90E8-5787490D6826}" dt="2024-09-15T19:22:04.087" v="956" actId="26606"/>
          <ac:spMkLst>
            <pc:docMk/>
            <pc:sldMk cId="2911122845" sldId="315"/>
            <ac:spMk id="3" creationId="{89FFE280-798C-C124-F250-DC08478BBE47}"/>
          </ac:spMkLst>
        </pc:spChg>
        <pc:spChg chg="add">
          <ac:chgData name="Jürgen Gutsch" userId="98fc9394-e8ac-416f-9a52-d95067f5915a" providerId="ADAL" clId="{7AD56E59-CE67-4181-90E8-5787490D6826}" dt="2024-09-15T19:22:04.087" v="956" actId="26606"/>
          <ac:spMkLst>
            <pc:docMk/>
            <pc:sldMk cId="2911122845" sldId="315"/>
            <ac:spMk id="8" creationId="{907EF6B7-1338-4443-8C46-6A318D952DFD}"/>
          </ac:spMkLst>
        </pc:spChg>
        <pc:spChg chg="add">
          <ac:chgData name="Jürgen Gutsch" userId="98fc9394-e8ac-416f-9a52-d95067f5915a" providerId="ADAL" clId="{7AD56E59-CE67-4181-90E8-5787490D6826}" dt="2024-09-15T19:22:04.087" v="956" actId="26606"/>
          <ac:spMkLst>
            <pc:docMk/>
            <pc:sldMk cId="2911122845" sldId="315"/>
            <ac:spMk id="10" creationId="{DAAE4CDD-124C-4DCF-9584-B6033B545DD5}"/>
          </ac:spMkLst>
        </pc:spChg>
        <pc:spChg chg="add">
          <ac:chgData name="Jürgen Gutsch" userId="98fc9394-e8ac-416f-9a52-d95067f5915a" providerId="ADAL" clId="{7AD56E59-CE67-4181-90E8-5787490D6826}" dt="2024-09-15T19:22:04.087" v="956" actId="26606"/>
          <ac:spMkLst>
            <pc:docMk/>
            <pc:sldMk cId="2911122845" sldId="315"/>
            <ac:spMk id="12" creationId="{081E4A58-353D-44AE-B2FC-2A74E2E400F7}"/>
          </ac:spMkLst>
        </pc:spChg>
      </pc:sldChg>
      <pc:sldChg chg="addSp modSp new mod setBg addAnim">
        <pc:chgData name="Jürgen Gutsch" userId="98fc9394-e8ac-416f-9a52-d95067f5915a" providerId="ADAL" clId="{7AD56E59-CE67-4181-90E8-5787490D6826}" dt="2024-09-15T19:31:13.654" v="1092"/>
        <pc:sldMkLst>
          <pc:docMk/>
          <pc:sldMk cId="3575170166" sldId="316"/>
        </pc:sldMkLst>
        <pc:spChg chg="mod">
          <ac:chgData name="Jürgen Gutsch" userId="98fc9394-e8ac-416f-9a52-d95067f5915a" providerId="ADAL" clId="{7AD56E59-CE67-4181-90E8-5787490D6826}" dt="2024-09-15T19:31:13.652" v="1091" actId="26606"/>
          <ac:spMkLst>
            <pc:docMk/>
            <pc:sldMk cId="3575170166" sldId="316"/>
            <ac:spMk id="2" creationId="{042EF0C2-8136-FD26-6FAD-4C68294D04DB}"/>
          </ac:spMkLst>
        </pc:spChg>
        <pc:spChg chg="mod">
          <ac:chgData name="Jürgen Gutsch" userId="98fc9394-e8ac-416f-9a52-d95067f5915a" providerId="ADAL" clId="{7AD56E59-CE67-4181-90E8-5787490D6826}" dt="2024-09-15T19:31:13.652" v="1091" actId="26606"/>
          <ac:spMkLst>
            <pc:docMk/>
            <pc:sldMk cId="3575170166" sldId="316"/>
            <ac:spMk id="3" creationId="{4BB9A940-8112-A718-D19B-13281788FFAC}"/>
          </ac:spMkLst>
        </pc:spChg>
        <pc:spChg chg="add">
          <ac:chgData name="Jürgen Gutsch" userId="98fc9394-e8ac-416f-9a52-d95067f5915a" providerId="ADAL" clId="{7AD56E59-CE67-4181-90E8-5787490D6826}" dt="2024-09-15T19:31:13.652" v="1091" actId="26606"/>
          <ac:spMkLst>
            <pc:docMk/>
            <pc:sldMk cId="3575170166" sldId="316"/>
            <ac:spMk id="8" creationId="{907EF6B7-1338-4443-8C46-6A318D952DFD}"/>
          </ac:spMkLst>
        </pc:spChg>
        <pc:spChg chg="add">
          <ac:chgData name="Jürgen Gutsch" userId="98fc9394-e8ac-416f-9a52-d95067f5915a" providerId="ADAL" clId="{7AD56E59-CE67-4181-90E8-5787490D6826}" dt="2024-09-15T19:31:13.652" v="1091" actId="26606"/>
          <ac:spMkLst>
            <pc:docMk/>
            <pc:sldMk cId="3575170166" sldId="316"/>
            <ac:spMk id="10" creationId="{DAAE4CDD-124C-4DCF-9584-B6033B545DD5}"/>
          </ac:spMkLst>
        </pc:spChg>
        <pc:spChg chg="add">
          <ac:chgData name="Jürgen Gutsch" userId="98fc9394-e8ac-416f-9a52-d95067f5915a" providerId="ADAL" clId="{7AD56E59-CE67-4181-90E8-5787490D6826}" dt="2024-09-15T19:31:13.652" v="1091" actId="26606"/>
          <ac:spMkLst>
            <pc:docMk/>
            <pc:sldMk cId="3575170166" sldId="316"/>
            <ac:spMk id="12" creationId="{081E4A58-353D-44AE-B2FC-2A74E2E400F7}"/>
          </ac:spMkLst>
        </pc:spChg>
      </pc:sldChg>
      <pc:sldChg chg="add">
        <pc:chgData name="Jürgen Gutsch" userId="98fc9394-e8ac-416f-9a52-d95067f5915a" providerId="ADAL" clId="{7AD56E59-CE67-4181-90E8-5787490D6826}" dt="2024-10-01T19:40:23.763" v="1332"/>
        <pc:sldMkLst>
          <pc:docMk/>
          <pc:sldMk cId="963158253" sldId="485"/>
        </pc:sldMkLst>
      </pc:sldChg>
      <pc:sldChg chg="modSp add del mod">
        <pc:chgData name="Jürgen Gutsch" userId="98fc9394-e8ac-416f-9a52-d95067f5915a" providerId="ADAL" clId="{7AD56E59-CE67-4181-90E8-5787490D6826}" dt="2024-09-15T18:49:42.431" v="831" actId="47"/>
        <pc:sldMkLst>
          <pc:docMk/>
          <pc:sldMk cId="3259488438" sldId="629"/>
        </pc:sldMkLst>
        <pc:spChg chg="mod">
          <ac:chgData name="Jürgen Gutsch" userId="98fc9394-e8ac-416f-9a52-d95067f5915a" providerId="ADAL" clId="{7AD56E59-CE67-4181-90E8-5787490D6826}" dt="2024-09-15T18:48:41.339" v="828" actId="27636"/>
          <ac:spMkLst>
            <pc:docMk/>
            <pc:sldMk cId="3259488438" sldId="629"/>
            <ac:spMk id="5" creationId="{08D07F3A-2A5F-E850-A50E-B5DC079D6217}"/>
          </ac:spMkLst>
        </pc:spChg>
      </pc:sldChg>
      <pc:sldChg chg="add del">
        <pc:chgData name="Jürgen Gutsch" userId="98fc9394-e8ac-416f-9a52-d95067f5915a" providerId="ADAL" clId="{7AD56E59-CE67-4181-90E8-5787490D6826}" dt="2024-09-15T18:49:48.866" v="832" actId="47"/>
        <pc:sldMkLst>
          <pc:docMk/>
          <pc:sldMk cId="822829615" sldId="630"/>
        </pc:sldMkLst>
      </pc:sldChg>
      <pc:sldChg chg="modSp add mod">
        <pc:chgData name="Jürgen Gutsch" userId="98fc9394-e8ac-416f-9a52-d95067f5915a" providerId="ADAL" clId="{7AD56E59-CE67-4181-90E8-5787490D6826}" dt="2024-10-01T19:35:42.731" v="1331" actId="20577"/>
        <pc:sldMkLst>
          <pc:docMk/>
          <pc:sldMk cId="4054579242" sldId="631"/>
        </pc:sldMkLst>
        <pc:spChg chg="mod">
          <ac:chgData name="Jürgen Gutsch" userId="98fc9394-e8ac-416f-9a52-d95067f5915a" providerId="ADAL" clId="{7AD56E59-CE67-4181-90E8-5787490D6826}" dt="2024-09-15T18:52:05.993" v="846" actId="20577"/>
          <ac:spMkLst>
            <pc:docMk/>
            <pc:sldMk cId="4054579242" sldId="631"/>
            <ac:spMk id="4" creationId="{9A0A00F7-F7F5-88B8-2FF8-26F4C9C2E988}"/>
          </ac:spMkLst>
        </pc:spChg>
        <pc:spChg chg="mod">
          <ac:chgData name="Jürgen Gutsch" userId="98fc9394-e8ac-416f-9a52-d95067f5915a" providerId="ADAL" clId="{7AD56E59-CE67-4181-90E8-5787490D6826}" dt="2024-10-01T19:35:42.731" v="1331" actId="20577"/>
          <ac:spMkLst>
            <pc:docMk/>
            <pc:sldMk cId="4054579242" sldId="631"/>
            <ac:spMk id="5" creationId="{08D07F3A-2A5F-E850-A50E-B5DC079D6217}"/>
          </ac:spMkLst>
        </pc:spChg>
        <pc:picChg chg="mod">
          <ac:chgData name="Jürgen Gutsch" userId="98fc9394-e8ac-416f-9a52-d95067f5915a" providerId="ADAL" clId="{7AD56E59-CE67-4181-90E8-5787490D6826}" dt="2024-09-15T18:52:23.180" v="847" actId="14100"/>
          <ac:picMkLst>
            <pc:docMk/>
            <pc:sldMk cId="4054579242" sldId="631"/>
            <ac:picMk id="6" creationId="{9BB2AAB1-8230-65A9-4B24-0887999022CA}"/>
          </ac:picMkLst>
        </pc:picChg>
      </pc:sldChg>
      <pc:sldChg chg="modSp add mod">
        <pc:chgData name="Jürgen Gutsch" userId="98fc9394-e8ac-416f-9a52-d95067f5915a" providerId="ADAL" clId="{7AD56E59-CE67-4181-90E8-5787490D6826}" dt="2024-09-15T18:52:50.473" v="873" actId="113"/>
        <pc:sldMkLst>
          <pc:docMk/>
          <pc:sldMk cId="3819649089" sldId="632"/>
        </pc:sldMkLst>
        <pc:spChg chg="mod">
          <ac:chgData name="Jürgen Gutsch" userId="98fc9394-e8ac-416f-9a52-d95067f5915a" providerId="ADAL" clId="{7AD56E59-CE67-4181-90E8-5787490D6826}" dt="2024-09-15T18:52:50.473" v="873" actId="113"/>
          <ac:spMkLst>
            <pc:docMk/>
            <pc:sldMk cId="3819649089" sldId="632"/>
            <ac:spMk id="5" creationId="{1440549A-5173-F595-BFF1-12DC8CD5B586}"/>
          </ac:spMkLst>
        </pc:spChg>
      </pc:sldChg>
      <pc:sldChg chg="addSp modSp new mod ord setBg addAnim">
        <pc:chgData name="Jürgen Gutsch" userId="98fc9394-e8ac-416f-9a52-d95067f5915a" providerId="ADAL" clId="{7AD56E59-CE67-4181-90E8-5787490D6826}" dt="2024-09-15T19:32:45.974" v="1099"/>
        <pc:sldMkLst>
          <pc:docMk/>
          <pc:sldMk cId="952756361" sldId="633"/>
        </pc:sldMkLst>
        <pc:spChg chg="mod">
          <ac:chgData name="Jürgen Gutsch" userId="98fc9394-e8ac-416f-9a52-d95067f5915a" providerId="ADAL" clId="{7AD56E59-CE67-4181-90E8-5787490D6826}" dt="2024-09-15T19:32:45.973" v="1098" actId="26606"/>
          <ac:spMkLst>
            <pc:docMk/>
            <pc:sldMk cId="952756361" sldId="633"/>
            <ac:spMk id="2" creationId="{CFC27563-4808-F0CF-E73D-B55D04A079F9}"/>
          </ac:spMkLst>
        </pc:spChg>
        <pc:spChg chg="mod">
          <ac:chgData name="Jürgen Gutsch" userId="98fc9394-e8ac-416f-9a52-d95067f5915a" providerId="ADAL" clId="{7AD56E59-CE67-4181-90E8-5787490D6826}" dt="2024-09-15T19:32:45.973" v="1098" actId="26606"/>
          <ac:spMkLst>
            <pc:docMk/>
            <pc:sldMk cId="952756361" sldId="633"/>
            <ac:spMk id="3" creationId="{9FFBE2C0-69A1-732E-C490-776C482D4318}"/>
          </ac:spMkLst>
        </pc:spChg>
        <pc:spChg chg="add">
          <ac:chgData name="Jürgen Gutsch" userId="98fc9394-e8ac-416f-9a52-d95067f5915a" providerId="ADAL" clId="{7AD56E59-CE67-4181-90E8-5787490D6826}" dt="2024-09-15T19:32:45.973" v="1098" actId="26606"/>
          <ac:spMkLst>
            <pc:docMk/>
            <pc:sldMk cId="952756361" sldId="633"/>
            <ac:spMk id="8" creationId="{4E1BEB12-92AF-4445-98AD-4C7756E7C93B}"/>
          </ac:spMkLst>
        </pc:spChg>
        <pc:spChg chg="add">
          <ac:chgData name="Jürgen Gutsch" userId="98fc9394-e8ac-416f-9a52-d95067f5915a" providerId="ADAL" clId="{7AD56E59-CE67-4181-90E8-5787490D6826}" dt="2024-09-15T19:32:45.973" v="1098" actId="26606"/>
          <ac:spMkLst>
            <pc:docMk/>
            <pc:sldMk cId="952756361" sldId="633"/>
            <ac:spMk id="10" creationId="{D0522C2C-7B5C-48A7-A969-03941E5D2E76}"/>
          </ac:spMkLst>
        </pc:spChg>
        <pc:spChg chg="add">
          <ac:chgData name="Jürgen Gutsch" userId="98fc9394-e8ac-416f-9a52-d95067f5915a" providerId="ADAL" clId="{7AD56E59-CE67-4181-90E8-5787490D6826}" dt="2024-09-15T19:32:45.973" v="1098" actId="26606"/>
          <ac:spMkLst>
            <pc:docMk/>
            <pc:sldMk cId="952756361" sldId="633"/>
            <ac:spMk id="12" creationId="{9C682A1A-5B2D-4111-BBD6-620165633E5B}"/>
          </ac:spMkLst>
        </pc:spChg>
        <pc:spChg chg="add">
          <ac:chgData name="Jürgen Gutsch" userId="98fc9394-e8ac-416f-9a52-d95067f5915a" providerId="ADAL" clId="{7AD56E59-CE67-4181-90E8-5787490D6826}" dt="2024-09-15T19:32:45.973" v="1098" actId="26606"/>
          <ac:spMkLst>
            <pc:docMk/>
            <pc:sldMk cId="952756361" sldId="633"/>
            <ac:spMk id="14" creationId="{D6EE29F2-D77F-4BD0-A20B-334D316A1C9D}"/>
          </ac:spMkLst>
        </pc:spChg>
        <pc:spChg chg="add">
          <ac:chgData name="Jürgen Gutsch" userId="98fc9394-e8ac-416f-9a52-d95067f5915a" providerId="ADAL" clId="{7AD56E59-CE67-4181-90E8-5787490D6826}" dt="2024-09-15T19:32:45.973" v="1098" actId="26606"/>
          <ac:spMkLst>
            <pc:docMk/>
            <pc:sldMk cId="952756361" sldId="633"/>
            <ac:spMk id="16" creationId="{22D09ED2-868F-42C6-866E-F92E0CEF314F}"/>
          </ac:spMkLst>
        </pc:spChg>
      </pc:sldChg>
      <pc:sldChg chg="modSp mod">
        <pc:chgData name="Jürgen Gutsch" userId="98fc9394-e8ac-416f-9a52-d95067f5915a" providerId="ADAL" clId="{7AD56E59-CE67-4181-90E8-5787490D6826}" dt="2024-09-15T19:37:24.510" v="1138" actId="20577"/>
        <pc:sldMkLst>
          <pc:docMk/>
          <pc:sldMk cId="34713133" sldId="634"/>
        </pc:sldMkLst>
        <pc:spChg chg="mod">
          <ac:chgData name="Jürgen Gutsch" userId="98fc9394-e8ac-416f-9a52-d95067f5915a" providerId="ADAL" clId="{7AD56E59-CE67-4181-90E8-5787490D6826}" dt="2024-09-15T19:37:14.025" v="1135"/>
          <ac:spMkLst>
            <pc:docMk/>
            <pc:sldMk cId="34713133" sldId="634"/>
            <ac:spMk id="2" creationId="{CC8EF939-D75B-D88D-ACAD-361748712DE7}"/>
          </ac:spMkLst>
        </pc:spChg>
        <pc:spChg chg="mod">
          <ac:chgData name="Jürgen Gutsch" userId="98fc9394-e8ac-416f-9a52-d95067f5915a" providerId="ADAL" clId="{7AD56E59-CE67-4181-90E8-5787490D6826}" dt="2024-09-15T19:37:24.510" v="1138" actId="20577"/>
          <ac:spMkLst>
            <pc:docMk/>
            <pc:sldMk cId="34713133" sldId="634"/>
            <ac:spMk id="3" creationId="{5684B5AB-9118-37F0-5922-D0C35B3BEEAA}"/>
          </ac:spMkLst>
        </pc:spChg>
      </pc:sldChg>
      <pc:sldChg chg="delSp add del setBg delDesignElem">
        <pc:chgData name="Jürgen Gutsch" userId="98fc9394-e8ac-416f-9a52-d95067f5915a" providerId="ADAL" clId="{7AD56E59-CE67-4181-90E8-5787490D6826}" dt="2024-09-15T19:36:43.381" v="1134" actId="47"/>
        <pc:sldMkLst>
          <pc:docMk/>
          <pc:sldMk cId="4096519720" sldId="634"/>
        </pc:sldMkLst>
        <pc:spChg chg="del">
          <ac:chgData name="Jürgen Gutsch" userId="98fc9394-e8ac-416f-9a52-d95067f5915a" providerId="ADAL" clId="{7AD56E59-CE67-4181-90E8-5787490D6826}" dt="2024-09-15T19:36:35.736" v="1133"/>
          <ac:spMkLst>
            <pc:docMk/>
            <pc:sldMk cId="4096519720" sldId="634"/>
            <ac:spMk id="8" creationId="{1BB867FF-FC45-48F7-8104-F89BE54909F1}"/>
          </ac:spMkLst>
        </pc:spChg>
        <pc:spChg chg="del">
          <ac:chgData name="Jürgen Gutsch" userId="98fc9394-e8ac-416f-9a52-d95067f5915a" providerId="ADAL" clId="{7AD56E59-CE67-4181-90E8-5787490D6826}" dt="2024-09-15T19:36:35.736" v="1133"/>
          <ac:spMkLst>
            <pc:docMk/>
            <pc:sldMk cId="4096519720" sldId="634"/>
            <ac:spMk id="10" creationId="{8BB56887-D0D5-4F0C-9E19-7247EB83C8B7}"/>
          </ac:spMkLst>
        </pc:spChg>
        <pc:spChg chg="del">
          <ac:chgData name="Jürgen Gutsch" userId="98fc9394-e8ac-416f-9a52-d95067f5915a" providerId="ADAL" clId="{7AD56E59-CE67-4181-90E8-5787490D6826}" dt="2024-09-15T19:36:35.736" v="1133"/>
          <ac:spMkLst>
            <pc:docMk/>
            <pc:sldMk cId="4096519720" sldId="634"/>
            <ac:spMk id="12" creationId="{081E4A58-353D-44AE-B2FC-2A74E2E400F7}"/>
          </ac:spMkLst>
        </pc:spChg>
      </pc:sldChg>
      <pc:sldChg chg="modSp new del mod">
        <pc:chgData name="Jürgen Gutsch" userId="98fc9394-e8ac-416f-9a52-d95067f5915a" providerId="ADAL" clId="{7AD56E59-CE67-4181-90E8-5787490D6826}" dt="2024-09-19T19:53:30.432" v="1307" actId="47"/>
        <pc:sldMkLst>
          <pc:docMk/>
          <pc:sldMk cId="2986687702" sldId="642"/>
        </pc:sldMkLst>
        <pc:spChg chg="mod">
          <ac:chgData name="Jürgen Gutsch" userId="98fc9394-e8ac-416f-9a52-d95067f5915a" providerId="ADAL" clId="{7AD56E59-CE67-4181-90E8-5787490D6826}" dt="2024-09-19T19:51:10.645" v="1298"/>
          <ac:spMkLst>
            <pc:docMk/>
            <pc:sldMk cId="2986687702" sldId="642"/>
            <ac:spMk id="2" creationId="{3FCCC4F0-B282-5F98-E6D7-639519F28B95}"/>
          </ac:spMkLst>
        </pc:spChg>
        <pc:spChg chg="mod">
          <ac:chgData name="Jürgen Gutsch" userId="98fc9394-e8ac-416f-9a52-d95067f5915a" providerId="ADAL" clId="{7AD56E59-CE67-4181-90E8-5787490D6826}" dt="2024-09-19T19:52:02.613" v="1306" actId="5793"/>
          <ac:spMkLst>
            <pc:docMk/>
            <pc:sldMk cId="2986687702" sldId="642"/>
            <ac:spMk id="3" creationId="{8BDD86C3-67C8-F9C5-3158-EC69802EB54E}"/>
          </ac:spMkLst>
        </pc:spChg>
      </pc:sldChg>
      <pc:sldMasterChg chg="delSldLayout">
        <pc:chgData name="Jürgen Gutsch" userId="98fc9394-e8ac-416f-9a52-d95067f5915a" providerId="ADAL" clId="{7AD56E59-CE67-4181-90E8-5787490D6826}" dt="2024-09-15T18:49:48.866" v="832" actId="47"/>
        <pc:sldMasterMkLst>
          <pc:docMk/>
          <pc:sldMasterMk cId="4122670415" sldId="2147483648"/>
        </pc:sldMasterMkLst>
        <pc:sldLayoutChg chg="del">
          <pc:chgData name="Jürgen Gutsch" userId="98fc9394-e8ac-416f-9a52-d95067f5915a" providerId="ADAL" clId="{7AD56E59-CE67-4181-90E8-5787490D6826}" dt="2024-09-15T18:49:42.431" v="831" actId="47"/>
          <pc:sldLayoutMkLst>
            <pc:docMk/>
            <pc:sldMasterMk cId="4122670415" sldId="2147483648"/>
            <pc:sldLayoutMk cId="2814553641" sldId="2147483660"/>
          </pc:sldLayoutMkLst>
        </pc:sldLayoutChg>
        <pc:sldLayoutChg chg="del">
          <pc:chgData name="Jürgen Gutsch" userId="98fc9394-e8ac-416f-9a52-d95067f5915a" providerId="ADAL" clId="{7AD56E59-CE67-4181-90E8-5787490D6826}" dt="2024-09-15T18:49:48.866" v="832" actId="47"/>
          <pc:sldLayoutMkLst>
            <pc:docMk/>
            <pc:sldMasterMk cId="4122670415" sldId="2147483648"/>
            <pc:sldLayoutMk cId="4015435286" sldId="2147483661"/>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1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20.png"/><Relationship Id="rId7" Type="http://schemas.openxmlformats.org/officeDocument/2006/relationships/image" Target="../media/image67.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21.svg"/></Relationships>
</file>

<file path=ppt/diagrams/_rels/data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70.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44.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20.png"/><Relationship Id="rId7" Type="http://schemas.openxmlformats.org/officeDocument/2006/relationships/image" Target="../media/image67.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21.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7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44.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0B9BEED-4C7E-4E89-BF60-016C5011B473}"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6B5CC3-F894-4429-8D9A-7EBB24A12DB0}">
      <dgm:prSet/>
      <dgm:spPr/>
      <dgm:t>
        <a:bodyPr/>
        <a:lstStyle/>
        <a:p>
          <a:pPr>
            <a:defRPr b="1"/>
          </a:pPr>
          <a:r>
            <a:rPr lang="en-US"/>
            <a:t>ASVS is structured in 14 chapter and 3 levels of security</a:t>
          </a:r>
        </a:p>
      </dgm:t>
    </dgm:pt>
    <dgm:pt modelId="{36343938-D6D6-4AFE-8A60-BEB1EA5D6B2F}" type="parTrans" cxnId="{B9FE666C-04F1-41B2-9139-C7E60B0DD440}">
      <dgm:prSet/>
      <dgm:spPr/>
      <dgm:t>
        <a:bodyPr/>
        <a:lstStyle/>
        <a:p>
          <a:endParaRPr lang="en-US"/>
        </a:p>
      </dgm:t>
    </dgm:pt>
    <dgm:pt modelId="{311DC955-7413-4381-9B1C-2BB9F4936A20}" type="sibTrans" cxnId="{B9FE666C-04F1-41B2-9139-C7E60B0DD440}">
      <dgm:prSet/>
      <dgm:spPr/>
      <dgm:t>
        <a:bodyPr/>
        <a:lstStyle/>
        <a:p>
          <a:endParaRPr lang="en-US"/>
        </a:p>
      </dgm:t>
    </dgm:pt>
    <dgm:pt modelId="{9CD02A3D-7A6D-4EC5-A061-04AE239699C9}">
      <dgm:prSet/>
      <dgm:spPr/>
      <dgm:t>
        <a:bodyPr/>
        <a:lstStyle/>
        <a:p>
          <a:pPr>
            <a:defRPr b="1"/>
          </a:pPr>
          <a:r>
            <a:rPr lang="en-US"/>
            <a:t>Level 1 is the basic security level and a must for all applications</a:t>
          </a:r>
        </a:p>
      </dgm:t>
    </dgm:pt>
    <dgm:pt modelId="{DD89A9E5-BF1C-407B-95F4-FBB6A3781CFF}" type="parTrans" cxnId="{34C24F1B-825A-41A4-A23F-332930D65C2F}">
      <dgm:prSet/>
      <dgm:spPr/>
      <dgm:t>
        <a:bodyPr/>
        <a:lstStyle/>
        <a:p>
          <a:endParaRPr lang="en-US"/>
        </a:p>
      </dgm:t>
    </dgm:pt>
    <dgm:pt modelId="{89CE91A6-188C-432B-9401-BB27FF0144D3}" type="sibTrans" cxnId="{34C24F1B-825A-41A4-A23F-332930D65C2F}">
      <dgm:prSet/>
      <dgm:spPr/>
      <dgm:t>
        <a:bodyPr/>
        <a:lstStyle/>
        <a:p>
          <a:endParaRPr lang="en-US"/>
        </a:p>
      </dgm:t>
    </dgm:pt>
    <dgm:pt modelId="{0BAA494E-4BAB-4A22-8777-ABFA6DEF1179}">
      <dgm:prSet/>
      <dgm:spPr/>
      <dgm:t>
        <a:bodyPr/>
        <a:lstStyle/>
        <a:p>
          <a:pPr>
            <a:defRPr b="1"/>
          </a:pPr>
          <a:r>
            <a:rPr lang="en-US"/>
            <a:t>Level 2 for all applications that handle sensitive information</a:t>
          </a:r>
        </a:p>
      </dgm:t>
    </dgm:pt>
    <dgm:pt modelId="{7C53021B-B414-4D4C-986C-9744E9BA09C9}" type="parTrans" cxnId="{1F2E9472-AA02-4D4A-AEF2-77D09600A22F}">
      <dgm:prSet/>
      <dgm:spPr/>
      <dgm:t>
        <a:bodyPr/>
        <a:lstStyle/>
        <a:p>
          <a:endParaRPr lang="en-US"/>
        </a:p>
      </dgm:t>
    </dgm:pt>
    <dgm:pt modelId="{ECD6F2C4-B911-4204-847F-9292E2F3D677}" type="sibTrans" cxnId="{1F2E9472-AA02-4D4A-AEF2-77D09600A22F}">
      <dgm:prSet/>
      <dgm:spPr/>
      <dgm:t>
        <a:bodyPr/>
        <a:lstStyle/>
        <a:p>
          <a:endParaRPr lang="en-US"/>
        </a:p>
      </dgm:t>
    </dgm:pt>
    <dgm:pt modelId="{0E2A9E91-82FC-46E1-A40E-39BE73AFB76A}">
      <dgm:prSet/>
      <dgm:spPr/>
      <dgm:t>
        <a:bodyPr/>
        <a:lstStyle/>
        <a:p>
          <a:pPr>
            <a:defRPr b="1"/>
          </a:pPr>
          <a:r>
            <a:rPr lang="en-US"/>
            <a:t>Level 3 for applications of critical infrastructure or ones that handle critical information </a:t>
          </a:r>
        </a:p>
      </dgm:t>
    </dgm:pt>
    <dgm:pt modelId="{8E787752-A7DE-4682-B787-4BC0827E7745}" type="parTrans" cxnId="{DF581390-AA1C-4CAE-8839-5831B9126094}">
      <dgm:prSet/>
      <dgm:spPr/>
      <dgm:t>
        <a:bodyPr/>
        <a:lstStyle/>
        <a:p>
          <a:endParaRPr lang="en-US"/>
        </a:p>
      </dgm:t>
    </dgm:pt>
    <dgm:pt modelId="{4EA5D349-6FF8-4B8E-A857-D85E562B116D}" type="sibTrans" cxnId="{DF581390-AA1C-4CAE-8839-5831B9126094}">
      <dgm:prSet/>
      <dgm:spPr/>
      <dgm:t>
        <a:bodyPr/>
        <a:lstStyle/>
        <a:p>
          <a:endParaRPr lang="en-US"/>
        </a:p>
      </dgm:t>
    </dgm:pt>
    <dgm:pt modelId="{E878314A-1671-4F03-A9BA-9756D0B1DFB6}" type="pres">
      <dgm:prSet presAssocID="{90B9BEED-4C7E-4E89-BF60-016C5011B473}" presName="root" presStyleCnt="0">
        <dgm:presLayoutVars>
          <dgm:dir/>
          <dgm:resizeHandles val="exact"/>
        </dgm:presLayoutVars>
      </dgm:prSet>
      <dgm:spPr/>
    </dgm:pt>
    <dgm:pt modelId="{9C881C39-A2D2-4437-A2C2-E8D7DDBF65FF}" type="pres">
      <dgm:prSet presAssocID="{BE6B5CC3-F894-4429-8D9A-7EBB24A12DB0}" presName="compNode" presStyleCnt="0"/>
      <dgm:spPr/>
    </dgm:pt>
    <dgm:pt modelId="{3E789882-71AE-4540-A3C3-37DDA56F50F1}" type="pres">
      <dgm:prSet presAssocID="{BE6B5CC3-F894-4429-8D9A-7EBB24A12DB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9D10ADB3-01FE-4648-97B5-1D0C0D8FC0FA}" type="pres">
      <dgm:prSet presAssocID="{BE6B5CC3-F894-4429-8D9A-7EBB24A12DB0}" presName="iconSpace" presStyleCnt="0"/>
      <dgm:spPr/>
    </dgm:pt>
    <dgm:pt modelId="{EB9049CD-B9B3-4D56-83BA-90DE83F1F0FC}" type="pres">
      <dgm:prSet presAssocID="{BE6B5CC3-F894-4429-8D9A-7EBB24A12DB0}" presName="parTx" presStyleLbl="revTx" presStyleIdx="0" presStyleCnt="8">
        <dgm:presLayoutVars>
          <dgm:chMax val="0"/>
          <dgm:chPref val="0"/>
        </dgm:presLayoutVars>
      </dgm:prSet>
      <dgm:spPr/>
    </dgm:pt>
    <dgm:pt modelId="{245AC5A5-C760-4EC5-92E3-FC4901224336}" type="pres">
      <dgm:prSet presAssocID="{BE6B5CC3-F894-4429-8D9A-7EBB24A12DB0}" presName="txSpace" presStyleCnt="0"/>
      <dgm:spPr/>
    </dgm:pt>
    <dgm:pt modelId="{E2DF1277-1FFE-496A-B48E-85A191584A2E}" type="pres">
      <dgm:prSet presAssocID="{BE6B5CC3-F894-4429-8D9A-7EBB24A12DB0}" presName="desTx" presStyleLbl="revTx" presStyleIdx="1" presStyleCnt="8">
        <dgm:presLayoutVars/>
      </dgm:prSet>
      <dgm:spPr/>
    </dgm:pt>
    <dgm:pt modelId="{3D3B61DF-8377-4C76-ABE5-6FB369B59933}" type="pres">
      <dgm:prSet presAssocID="{311DC955-7413-4381-9B1C-2BB9F4936A20}" presName="sibTrans" presStyleCnt="0"/>
      <dgm:spPr/>
    </dgm:pt>
    <dgm:pt modelId="{CA095D49-29D1-4C49-B2AA-0836F94CDD71}" type="pres">
      <dgm:prSet presAssocID="{9CD02A3D-7A6D-4EC5-A061-04AE239699C9}" presName="compNode" presStyleCnt="0"/>
      <dgm:spPr/>
    </dgm:pt>
    <dgm:pt modelId="{6057D3EB-BA79-4EFD-9BBF-1FABA808675E}" type="pres">
      <dgm:prSet presAssocID="{9CD02A3D-7A6D-4EC5-A061-04AE239699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CA58280-76CC-4225-8F86-078548A4AB7B}" type="pres">
      <dgm:prSet presAssocID="{9CD02A3D-7A6D-4EC5-A061-04AE239699C9}" presName="iconSpace" presStyleCnt="0"/>
      <dgm:spPr/>
    </dgm:pt>
    <dgm:pt modelId="{A33938FB-13CF-4E82-9B20-A9F3E0074B5D}" type="pres">
      <dgm:prSet presAssocID="{9CD02A3D-7A6D-4EC5-A061-04AE239699C9}" presName="parTx" presStyleLbl="revTx" presStyleIdx="2" presStyleCnt="8">
        <dgm:presLayoutVars>
          <dgm:chMax val="0"/>
          <dgm:chPref val="0"/>
        </dgm:presLayoutVars>
      </dgm:prSet>
      <dgm:spPr/>
    </dgm:pt>
    <dgm:pt modelId="{CC5082B8-3132-44BB-BB12-FF76B37E098B}" type="pres">
      <dgm:prSet presAssocID="{9CD02A3D-7A6D-4EC5-A061-04AE239699C9}" presName="txSpace" presStyleCnt="0"/>
      <dgm:spPr/>
    </dgm:pt>
    <dgm:pt modelId="{E6104C44-6E95-4B8F-98BB-4CA1BBF02410}" type="pres">
      <dgm:prSet presAssocID="{9CD02A3D-7A6D-4EC5-A061-04AE239699C9}" presName="desTx" presStyleLbl="revTx" presStyleIdx="3" presStyleCnt="8">
        <dgm:presLayoutVars/>
      </dgm:prSet>
      <dgm:spPr/>
    </dgm:pt>
    <dgm:pt modelId="{BBEB6FDB-A1A1-4C30-A278-1819D3D2D7E5}" type="pres">
      <dgm:prSet presAssocID="{89CE91A6-188C-432B-9401-BB27FF0144D3}" presName="sibTrans" presStyleCnt="0"/>
      <dgm:spPr/>
    </dgm:pt>
    <dgm:pt modelId="{C180B621-07CE-4B89-B17D-6015408CF2B4}" type="pres">
      <dgm:prSet presAssocID="{0BAA494E-4BAB-4A22-8777-ABFA6DEF1179}" presName="compNode" presStyleCnt="0"/>
      <dgm:spPr/>
    </dgm:pt>
    <dgm:pt modelId="{24DDC591-DF55-46CC-B61F-E7B5D488D703}" type="pres">
      <dgm:prSet presAssocID="{0BAA494E-4BAB-4A22-8777-ABFA6DEF117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2C40D4EA-0BA3-407C-B6AA-084DD5EE7AA2}" type="pres">
      <dgm:prSet presAssocID="{0BAA494E-4BAB-4A22-8777-ABFA6DEF1179}" presName="iconSpace" presStyleCnt="0"/>
      <dgm:spPr/>
    </dgm:pt>
    <dgm:pt modelId="{FFDF62E9-9B7C-4C53-B4EB-65C508B03049}" type="pres">
      <dgm:prSet presAssocID="{0BAA494E-4BAB-4A22-8777-ABFA6DEF1179}" presName="parTx" presStyleLbl="revTx" presStyleIdx="4" presStyleCnt="8">
        <dgm:presLayoutVars>
          <dgm:chMax val="0"/>
          <dgm:chPref val="0"/>
        </dgm:presLayoutVars>
      </dgm:prSet>
      <dgm:spPr/>
    </dgm:pt>
    <dgm:pt modelId="{DA011201-EDD2-4988-BBBE-39D981E51042}" type="pres">
      <dgm:prSet presAssocID="{0BAA494E-4BAB-4A22-8777-ABFA6DEF1179}" presName="txSpace" presStyleCnt="0"/>
      <dgm:spPr/>
    </dgm:pt>
    <dgm:pt modelId="{DFBC89CC-7CB9-45F5-A988-873C399C48FB}" type="pres">
      <dgm:prSet presAssocID="{0BAA494E-4BAB-4A22-8777-ABFA6DEF1179}" presName="desTx" presStyleLbl="revTx" presStyleIdx="5" presStyleCnt="8">
        <dgm:presLayoutVars/>
      </dgm:prSet>
      <dgm:spPr/>
    </dgm:pt>
    <dgm:pt modelId="{17FB6A53-9E9A-4CFC-A65C-8A16BCC51EC2}" type="pres">
      <dgm:prSet presAssocID="{ECD6F2C4-B911-4204-847F-9292E2F3D677}" presName="sibTrans" presStyleCnt="0"/>
      <dgm:spPr/>
    </dgm:pt>
    <dgm:pt modelId="{75A55CB6-4443-4A74-884B-36DCC72D3D95}" type="pres">
      <dgm:prSet presAssocID="{0E2A9E91-82FC-46E1-A40E-39BE73AFB76A}" presName="compNode" presStyleCnt="0"/>
      <dgm:spPr/>
    </dgm:pt>
    <dgm:pt modelId="{07A19B0D-C342-4F8B-962C-D9D13B940310}" type="pres">
      <dgm:prSet presAssocID="{0E2A9E91-82FC-46E1-A40E-39BE73AFB76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FC70254B-6046-44C0-8277-D26F5376BD58}" type="pres">
      <dgm:prSet presAssocID="{0E2A9E91-82FC-46E1-A40E-39BE73AFB76A}" presName="iconSpace" presStyleCnt="0"/>
      <dgm:spPr/>
    </dgm:pt>
    <dgm:pt modelId="{B435A34E-D18B-4522-B7F2-C8CEDFF5A108}" type="pres">
      <dgm:prSet presAssocID="{0E2A9E91-82FC-46E1-A40E-39BE73AFB76A}" presName="parTx" presStyleLbl="revTx" presStyleIdx="6" presStyleCnt="8">
        <dgm:presLayoutVars>
          <dgm:chMax val="0"/>
          <dgm:chPref val="0"/>
        </dgm:presLayoutVars>
      </dgm:prSet>
      <dgm:spPr/>
    </dgm:pt>
    <dgm:pt modelId="{6CBCB771-0823-429B-AE88-7B137BEAA367}" type="pres">
      <dgm:prSet presAssocID="{0E2A9E91-82FC-46E1-A40E-39BE73AFB76A}" presName="txSpace" presStyleCnt="0"/>
      <dgm:spPr/>
    </dgm:pt>
    <dgm:pt modelId="{EFCD7AFC-C439-4169-9AC2-83D132E30A24}" type="pres">
      <dgm:prSet presAssocID="{0E2A9E91-82FC-46E1-A40E-39BE73AFB76A}" presName="desTx" presStyleLbl="revTx" presStyleIdx="7" presStyleCnt="8">
        <dgm:presLayoutVars/>
      </dgm:prSet>
      <dgm:spPr/>
    </dgm:pt>
  </dgm:ptLst>
  <dgm:cxnLst>
    <dgm:cxn modelId="{34C24F1B-825A-41A4-A23F-332930D65C2F}" srcId="{90B9BEED-4C7E-4E89-BF60-016C5011B473}" destId="{9CD02A3D-7A6D-4EC5-A061-04AE239699C9}" srcOrd="1" destOrd="0" parTransId="{DD89A9E5-BF1C-407B-95F4-FBB6A3781CFF}" sibTransId="{89CE91A6-188C-432B-9401-BB27FF0144D3}"/>
    <dgm:cxn modelId="{B283855E-569B-4D08-A536-ADCBD1E45A4A}" type="presOf" srcId="{BE6B5CC3-F894-4429-8D9A-7EBB24A12DB0}" destId="{EB9049CD-B9B3-4D56-83BA-90DE83F1F0FC}" srcOrd="0" destOrd="0" presId="urn:microsoft.com/office/officeart/2018/2/layout/IconLabelDescriptionList"/>
    <dgm:cxn modelId="{B9FE666C-04F1-41B2-9139-C7E60B0DD440}" srcId="{90B9BEED-4C7E-4E89-BF60-016C5011B473}" destId="{BE6B5CC3-F894-4429-8D9A-7EBB24A12DB0}" srcOrd="0" destOrd="0" parTransId="{36343938-D6D6-4AFE-8A60-BEB1EA5D6B2F}" sibTransId="{311DC955-7413-4381-9B1C-2BB9F4936A20}"/>
    <dgm:cxn modelId="{1F2E9472-AA02-4D4A-AEF2-77D09600A22F}" srcId="{90B9BEED-4C7E-4E89-BF60-016C5011B473}" destId="{0BAA494E-4BAB-4A22-8777-ABFA6DEF1179}" srcOrd="2" destOrd="0" parTransId="{7C53021B-B414-4D4C-986C-9744E9BA09C9}" sibTransId="{ECD6F2C4-B911-4204-847F-9292E2F3D677}"/>
    <dgm:cxn modelId="{DF581390-AA1C-4CAE-8839-5831B9126094}" srcId="{90B9BEED-4C7E-4E89-BF60-016C5011B473}" destId="{0E2A9E91-82FC-46E1-A40E-39BE73AFB76A}" srcOrd="3" destOrd="0" parTransId="{8E787752-A7DE-4682-B787-4BC0827E7745}" sibTransId="{4EA5D349-6FF8-4B8E-A857-D85E562B116D}"/>
    <dgm:cxn modelId="{FFDCD697-81BD-48A6-B7C8-F1444E9DD172}" type="presOf" srcId="{0BAA494E-4BAB-4A22-8777-ABFA6DEF1179}" destId="{FFDF62E9-9B7C-4C53-B4EB-65C508B03049}" srcOrd="0" destOrd="0" presId="urn:microsoft.com/office/officeart/2018/2/layout/IconLabelDescriptionList"/>
    <dgm:cxn modelId="{48150598-B30F-48ED-A39D-7F6800A17118}" type="presOf" srcId="{0E2A9E91-82FC-46E1-A40E-39BE73AFB76A}" destId="{B435A34E-D18B-4522-B7F2-C8CEDFF5A108}" srcOrd="0" destOrd="0" presId="urn:microsoft.com/office/officeart/2018/2/layout/IconLabelDescriptionList"/>
    <dgm:cxn modelId="{5ACEBE9D-1CDB-4EBE-93D4-0F73AD4015CF}" type="presOf" srcId="{9CD02A3D-7A6D-4EC5-A061-04AE239699C9}" destId="{A33938FB-13CF-4E82-9B20-A9F3E0074B5D}" srcOrd="0" destOrd="0" presId="urn:microsoft.com/office/officeart/2018/2/layout/IconLabelDescriptionList"/>
    <dgm:cxn modelId="{A9044EEF-80B2-4FF4-9F69-740BDC2107CF}" type="presOf" srcId="{90B9BEED-4C7E-4E89-BF60-016C5011B473}" destId="{E878314A-1671-4F03-A9BA-9756D0B1DFB6}" srcOrd="0" destOrd="0" presId="urn:microsoft.com/office/officeart/2018/2/layout/IconLabelDescriptionList"/>
    <dgm:cxn modelId="{71EBC84D-8A96-473A-83D0-594D1051BD4F}" type="presParOf" srcId="{E878314A-1671-4F03-A9BA-9756D0B1DFB6}" destId="{9C881C39-A2D2-4437-A2C2-E8D7DDBF65FF}" srcOrd="0" destOrd="0" presId="urn:microsoft.com/office/officeart/2018/2/layout/IconLabelDescriptionList"/>
    <dgm:cxn modelId="{0E846200-3108-44E1-B028-579731F013AC}" type="presParOf" srcId="{9C881C39-A2D2-4437-A2C2-E8D7DDBF65FF}" destId="{3E789882-71AE-4540-A3C3-37DDA56F50F1}" srcOrd="0" destOrd="0" presId="urn:microsoft.com/office/officeart/2018/2/layout/IconLabelDescriptionList"/>
    <dgm:cxn modelId="{2E54C5C9-9121-4091-8DDB-8A5F2FCECC19}" type="presParOf" srcId="{9C881C39-A2D2-4437-A2C2-E8D7DDBF65FF}" destId="{9D10ADB3-01FE-4648-97B5-1D0C0D8FC0FA}" srcOrd="1" destOrd="0" presId="urn:microsoft.com/office/officeart/2018/2/layout/IconLabelDescriptionList"/>
    <dgm:cxn modelId="{2BE6CCB6-6299-435F-A196-32C73E271C20}" type="presParOf" srcId="{9C881C39-A2D2-4437-A2C2-E8D7DDBF65FF}" destId="{EB9049CD-B9B3-4D56-83BA-90DE83F1F0FC}" srcOrd="2" destOrd="0" presId="urn:microsoft.com/office/officeart/2018/2/layout/IconLabelDescriptionList"/>
    <dgm:cxn modelId="{9EF52373-A23E-446D-BB31-A98200FFB454}" type="presParOf" srcId="{9C881C39-A2D2-4437-A2C2-E8D7DDBF65FF}" destId="{245AC5A5-C760-4EC5-92E3-FC4901224336}" srcOrd="3" destOrd="0" presId="urn:microsoft.com/office/officeart/2018/2/layout/IconLabelDescriptionList"/>
    <dgm:cxn modelId="{E50EA0B0-F834-47CF-9269-B3B9662AC4AD}" type="presParOf" srcId="{9C881C39-A2D2-4437-A2C2-E8D7DDBF65FF}" destId="{E2DF1277-1FFE-496A-B48E-85A191584A2E}" srcOrd="4" destOrd="0" presId="urn:microsoft.com/office/officeart/2018/2/layout/IconLabelDescriptionList"/>
    <dgm:cxn modelId="{2E594164-CBB6-455A-8105-54EE18A34904}" type="presParOf" srcId="{E878314A-1671-4F03-A9BA-9756D0B1DFB6}" destId="{3D3B61DF-8377-4C76-ABE5-6FB369B59933}" srcOrd="1" destOrd="0" presId="urn:microsoft.com/office/officeart/2018/2/layout/IconLabelDescriptionList"/>
    <dgm:cxn modelId="{3F1083B6-E38B-460F-8757-747E53E3560E}" type="presParOf" srcId="{E878314A-1671-4F03-A9BA-9756D0B1DFB6}" destId="{CA095D49-29D1-4C49-B2AA-0836F94CDD71}" srcOrd="2" destOrd="0" presId="urn:microsoft.com/office/officeart/2018/2/layout/IconLabelDescriptionList"/>
    <dgm:cxn modelId="{AF20D69C-55E3-4F02-B729-E2C6071668B0}" type="presParOf" srcId="{CA095D49-29D1-4C49-B2AA-0836F94CDD71}" destId="{6057D3EB-BA79-4EFD-9BBF-1FABA808675E}" srcOrd="0" destOrd="0" presId="urn:microsoft.com/office/officeart/2018/2/layout/IconLabelDescriptionList"/>
    <dgm:cxn modelId="{CC5961F6-AC7A-437B-90EE-7B55B7E188F6}" type="presParOf" srcId="{CA095D49-29D1-4C49-B2AA-0836F94CDD71}" destId="{ACA58280-76CC-4225-8F86-078548A4AB7B}" srcOrd="1" destOrd="0" presId="urn:microsoft.com/office/officeart/2018/2/layout/IconLabelDescriptionList"/>
    <dgm:cxn modelId="{BFB6778F-3BF3-4A41-94C4-AFB7E39DB5F0}" type="presParOf" srcId="{CA095D49-29D1-4C49-B2AA-0836F94CDD71}" destId="{A33938FB-13CF-4E82-9B20-A9F3E0074B5D}" srcOrd="2" destOrd="0" presId="urn:microsoft.com/office/officeart/2018/2/layout/IconLabelDescriptionList"/>
    <dgm:cxn modelId="{8CDF7353-AEA0-4C1E-9027-679E96659278}" type="presParOf" srcId="{CA095D49-29D1-4C49-B2AA-0836F94CDD71}" destId="{CC5082B8-3132-44BB-BB12-FF76B37E098B}" srcOrd="3" destOrd="0" presId="urn:microsoft.com/office/officeart/2018/2/layout/IconLabelDescriptionList"/>
    <dgm:cxn modelId="{23B010EA-BFEB-40F0-8B79-488FEE45E1DF}" type="presParOf" srcId="{CA095D49-29D1-4C49-B2AA-0836F94CDD71}" destId="{E6104C44-6E95-4B8F-98BB-4CA1BBF02410}" srcOrd="4" destOrd="0" presId="urn:microsoft.com/office/officeart/2018/2/layout/IconLabelDescriptionList"/>
    <dgm:cxn modelId="{076EA7C5-BD5D-4762-9BF3-7516F56BF490}" type="presParOf" srcId="{E878314A-1671-4F03-A9BA-9756D0B1DFB6}" destId="{BBEB6FDB-A1A1-4C30-A278-1819D3D2D7E5}" srcOrd="3" destOrd="0" presId="urn:microsoft.com/office/officeart/2018/2/layout/IconLabelDescriptionList"/>
    <dgm:cxn modelId="{A6323A51-603C-47BD-8A6A-BD774C404B98}" type="presParOf" srcId="{E878314A-1671-4F03-A9BA-9756D0B1DFB6}" destId="{C180B621-07CE-4B89-B17D-6015408CF2B4}" srcOrd="4" destOrd="0" presId="urn:microsoft.com/office/officeart/2018/2/layout/IconLabelDescriptionList"/>
    <dgm:cxn modelId="{55556948-93C1-4D2C-AEDD-3590102C8382}" type="presParOf" srcId="{C180B621-07CE-4B89-B17D-6015408CF2B4}" destId="{24DDC591-DF55-46CC-B61F-E7B5D488D703}" srcOrd="0" destOrd="0" presId="urn:microsoft.com/office/officeart/2018/2/layout/IconLabelDescriptionList"/>
    <dgm:cxn modelId="{8416DB1F-FA17-4179-BFE0-F25AD34D9BB6}" type="presParOf" srcId="{C180B621-07CE-4B89-B17D-6015408CF2B4}" destId="{2C40D4EA-0BA3-407C-B6AA-084DD5EE7AA2}" srcOrd="1" destOrd="0" presId="urn:microsoft.com/office/officeart/2018/2/layout/IconLabelDescriptionList"/>
    <dgm:cxn modelId="{A8D02B67-887F-4686-9011-FAF8ADE920FA}" type="presParOf" srcId="{C180B621-07CE-4B89-B17D-6015408CF2B4}" destId="{FFDF62E9-9B7C-4C53-B4EB-65C508B03049}" srcOrd="2" destOrd="0" presId="urn:microsoft.com/office/officeart/2018/2/layout/IconLabelDescriptionList"/>
    <dgm:cxn modelId="{A35A865F-86BC-4703-ACC1-BACE1FB47909}" type="presParOf" srcId="{C180B621-07CE-4B89-B17D-6015408CF2B4}" destId="{DA011201-EDD2-4988-BBBE-39D981E51042}" srcOrd="3" destOrd="0" presId="urn:microsoft.com/office/officeart/2018/2/layout/IconLabelDescriptionList"/>
    <dgm:cxn modelId="{E8FEAD6D-2CE1-4652-B8DE-795998E7FFA9}" type="presParOf" srcId="{C180B621-07CE-4B89-B17D-6015408CF2B4}" destId="{DFBC89CC-7CB9-45F5-A988-873C399C48FB}" srcOrd="4" destOrd="0" presId="urn:microsoft.com/office/officeart/2018/2/layout/IconLabelDescriptionList"/>
    <dgm:cxn modelId="{4771347E-4271-4F93-AEB7-6471DDF57B35}" type="presParOf" srcId="{E878314A-1671-4F03-A9BA-9756D0B1DFB6}" destId="{17FB6A53-9E9A-4CFC-A65C-8A16BCC51EC2}" srcOrd="5" destOrd="0" presId="urn:microsoft.com/office/officeart/2018/2/layout/IconLabelDescriptionList"/>
    <dgm:cxn modelId="{5B177606-710C-4BC6-9AF9-025FA761998B}" type="presParOf" srcId="{E878314A-1671-4F03-A9BA-9756D0B1DFB6}" destId="{75A55CB6-4443-4A74-884B-36DCC72D3D95}" srcOrd="6" destOrd="0" presId="urn:microsoft.com/office/officeart/2018/2/layout/IconLabelDescriptionList"/>
    <dgm:cxn modelId="{0473A9C0-E424-4E03-A928-F131C04995CC}" type="presParOf" srcId="{75A55CB6-4443-4A74-884B-36DCC72D3D95}" destId="{07A19B0D-C342-4F8B-962C-D9D13B940310}" srcOrd="0" destOrd="0" presId="urn:microsoft.com/office/officeart/2018/2/layout/IconLabelDescriptionList"/>
    <dgm:cxn modelId="{41C89F29-768F-4615-AB96-D622E390FDD6}" type="presParOf" srcId="{75A55CB6-4443-4A74-884B-36DCC72D3D95}" destId="{FC70254B-6046-44C0-8277-D26F5376BD58}" srcOrd="1" destOrd="0" presId="urn:microsoft.com/office/officeart/2018/2/layout/IconLabelDescriptionList"/>
    <dgm:cxn modelId="{FF0B7086-8AA4-4259-B631-C7B7690EA107}" type="presParOf" srcId="{75A55CB6-4443-4A74-884B-36DCC72D3D95}" destId="{B435A34E-D18B-4522-B7F2-C8CEDFF5A108}" srcOrd="2" destOrd="0" presId="urn:microsoft.com/office/officeart/2018/2/layout/IconLabelDescriptionList"/>
    <dgm:cxn modelId="{7EDC0C8F-1CF5-4B28-AEBF-A283B70A470D}" type="presParOf" srcId="{75A55CB6-4443-4A74-884B-36DCC72D3D95}" destId="{6CBCB771-0823-429B-AE88-7B137BEAA367}" srcOrd="3" destOrd="0" presId="urn:microsoft.com/office/officeart/2018/2/layout/IconLabelDescriptionList"/>
    <dgm:cxn modelId="{090B115F-041B-4A9B-971F-E286041A3E69}" type="presParOf" srcId="{75A55CB6-4443-4A74-884B-36DCC72D3D95}" destId="{EFCD7AFC-C439-4169-9AC2-83D132E30A2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712A986-CCA9-478C-A293-68A65EADDEE6}"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FAB43371-AB60-46E0-9172-EF9765DF33F5}">
      <dgm:prSet/>
      <dgm:spPr/>
      <dgm:t>
        <a:bodyPr/>
        <a:lstStyle/>
        <a:p>
          <a:r>
            <a:rPr lang="en-US"/>
            <a:t>20 Minutes</a:t>
          </a:r>
        </a:p>
      </dgm:t>
    </dgm:pt>
    <dgm:pt modelId="{20F4B0B6-50BC-417C-A2EA-5A3796830D9B}" type="parTrans" cxnId="{CD9E4181-A370-48A3-9ECE-33E702B88902}">
      <dgm:prSet/>
      <dgm:spPr/>
      <dgm:t>
        <a:bodyPr/>
        <a:lstStyle/>
        <a:p>
          <a:endParaRPr lang="en-US"/>
        </a:p>
      </dgm:t>
    </dgm:pt>
    <dgm:pt modelId="{F2AC2A9E-0017-45AF-9CE7-67423BF70EF2}" type="sibTrans" cxnId="{CD9E4181-A370-48A3-9ECE-33E702B88902}">
      <dgm:prSet/>
      <dgm:spPr/>
      <dgm:t>
        <a:bodyPr/>
        <a:lstStyle/>
        <a:p>
          <a:endParaRPr lang="en-US"/>
        </a:p>
      </dgm:t>
    </dgm:pt>
    <dgm:pt modelId="{43BCF031-AC79-4635-A54C-096696A84F9C}">
      <dgm:prSet/>
      <dgm:spPr/>
      <dgm:t>
        <a:bodyPr/>
        <a:lstStyle/>
        <a:p>
          <a:r>
            <a:rPr lang="en-US" dirty="0"/>
            <a:t>Retesting the Juice Shop based on the findings</a:t>
          </a:r>
        </a:p>
      </dgm:t>
    </dgm:pt>
    <dgm:pt modelId="{56C10B9B-2F2F-4ED8-96A2-9DF173E23BD3}" type="parTrans" cxnId="{12910BC5-6F77-4929-8417-DECC07E5897F}">
      <dgm:prSet/>
      <dgm:spPr/>
      <dgm:t>
        <a:bodyPr/>
        <a:lstStyle/>
        <a:p>
          <a:endParaRPr lang="en-US"/>
        </a:p>
      </dgm:t>
    </dgm:pt>
    <dgm:pt modelId="{DD4D2593-D3BA-4437-A08A-68C2D59878D5}" type="sibTrans" cxnId="{12910BC5-6F77-4929-8417-DECC07E5897F}">
      <dgm:prSet/>
      <dgm:spPr/>
      <dgm:t>
        <a:bodyPr/>
        <a:lstStyle/>
        <a:p>
          <a:endParaRPr lang="en-US"/>
        </a:p>
      </dgm:t>
    </dgm:pt>
    <dgm:pt modelId="{3E911E29-01C2-4DDC-A1F6-2E2924A7F470}">
      <dgm:prSet/>
      <dgm:spPr/>
      <dgm:t>
        <a:bodyPr/>
        <a:lstStyle/>
        <a:p>
          <a:r>
            <a:rPr lang="en-US" dirty="0"/>
            <a:t>Document if the retest is successful or not</a:t>
          </a:r>
        </a:p>
      </dgm:t>
    </dgm:pt>
    <dgm:pt modelId="{123590A2-E42E-47E4-B042-54C9BC966703}" type="parTrans" cxnId="{7F8EF10F-5A04-40AC-96E2-8B6F6A9A8E0B}">
      <dgm:prSet/>
      <dgm:spPr/>
      <dgm:t>
        <a:bodyPr/>
        <a:lstStyle/>
        <a:p>
          <a:endParaRPr lang="en-US"/>
        </a:p>
      </dgm:t>
    </dgm:pt>
    <dgm:pt modelId="{28D6DD5F-6563-4A7A-8094-0051F00E11CC}" type="sibTrans" cxnId="{7F8EF10F-5A04-40AC-96E2-8B6F6A9A8E0B}">
      <dgm:prSet/>
      <dgm:spPr/>
      <dgm:t>
        <a:bodyPr/>
        <a:lstStyle/>
        <a:p>
          <a:endParaRPr lang="en-US"/>
        </a:p>
      </dgm:t>
    </dgm:pt>
    <dgm:pt modelId="{DCCDFFFA-F36F-44FF-9C44-457E1141BB53}">
      <dgm:prSet/>
      <dgm:spPr/>
      <dgm:t>
        <a:bodyPr/>
        <a:lstStyle/>
        <a:p>
          <a:r>
            <a:rPr lang="en-US" dirty="0"/>
            <a:t>(results needed later)</a:t>
          </a:r>
        </a:p>
      </dgm:t>
    </dgm:pt>
    <dgm:pt modelId="{29495DCB-F1AD-4D2C-8879-24BE52337358}" type="parTrans" cxnId="{30C3BFCE-2BAD-474A-8803-6E9DBB840ECF}">
      <dgm:prSet/>
      <dgm:spPr/>
      <dgm:t>
        <a:bodyPr/>
        <a:lstStyle/>
        <a:p>
          <a:endParaRPr lang="en-US"/>
        </a:p>
      </dgm:t>
    </dgm:pt>
    <dgm:pt modelId="{F478CA6A-FCFC-4192-8035-21E6F979F831}" type="sibTrans" cxnId="{30C3BFCE-2BAD-474A-8803-6E9DBB840ECF}">
      <dgm:prSet/>
      <dgm:spPr/>
      <dgm:t>
        <a:bodyPr/>
        <a:lstStyle/>
        <a:p>
          <a:endParaRPr lang="en-US"/>
        </a:p>
      </dgm:t>
    </dgm:pt>
    <dgm:pt modelId="{D825B0B2-E3E1-49DD-972E-40D3550F3418}" type="pres">
      <dgm:prSet presAssocID="{D712A986-CCA9-478C-A293-68A65EADDEE6}" presName="root" presStyleCnt="0">
        <dgm:presLayoutVars>
          <dgm:dir/>
          <dgm:resizeHandles val="exact"/>
        </dgm:presLayoutVars>
      </dgm:prSet>
      <dgm:spPr/>
    </dgm:pt>
    <dgm:pt modelId="{575EEDF4-3720-4AA7-A250-F924EBF09DEE}" type="pres">
      <dgm:prSet presAssocID="{FAB43371-AB60-46E0-9172-EF9765DF33F5}" presName="compNode" presStyleCnt="0"/>
      <dgm:spPr/>
    </dgm:pt>
    <dgm:pt modelId="{7D559185-4A45-46BF-B5CD-FECBDE876814}" type="pres">
      <dgm:prSet presAssocID="{FAB43371-AB60-46E0-9172-EF9765DF33F5}" presName="bgRect" presStyleLbl="bgShp" presStyleIdx="0" presStyleCnt="4"/>
      <dgm:spPr/>
    </dgm:pt>
    <dgm:pt modelId="{38C88D45-70F9-4099-A729-C51F8D8AA181}" type="pres">
      <dgm:prSet presAssocID="{FAB43371-AB60-46E0-9172-EF9765DF33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2576E9A-30D3-4C7D-8021-D90BB5E7BBE0}" type="pres">
      <dgm:prSet presAssocID="{FAB43371-AB60-46E0-9172-EF9765DF33F5}" presName="spaceRect" presStyleCnt="0"/>
      <dgm:spPr/>
    </dgm:pt>
    <dgm:pt modelId="{11BBEBC7-75F6-404E-BBBF-5F58E645D0CB}" type="pres">
      <dgm:prSet presAssocID="{FAB43371-AB60-46E0-9172-EF9765DF33F5}" presName="parTx" presStyleLbl="revTx" presStyleIdx="0" presStyleCnt="4">
        <dgm:presLayoutVars>
          <dgm:chMax val="0"/>
          <dgm:chPref val="0"/>
        </dgm:presLayoutVars>
      </dgm:prSet>
      <dgm:spPr/>
    </dgm:pt>
    <dgm:pt modelId="{B73C2714-38B5-4CE3-B2F1-FBD1423A7688}" type="pres">
      <dgm:prSet presAssocID="{F2AC2A9E-0017-45AF-9CE7-67423BF70EF2}" presName="sibTrans" presStyleCnt="0"/>
      <dgm:spPr/>
    </dgm:pt>
    <dgm:pt modelId="{36F3A7E2-350C-4839-BFD6-6CA43F1DDF9F}" type="pres">
      <dgm:prSet presAssocID="{43BCF031-AC79-4635-A54C-096696A84F9C}" presName="compNode" presStyleCnt="0"/>
      <dgm:spPr/>
    </dgm:pt>
    <dgm:pt modelId="{8D0422A5-A177-4850-BD0C-A1AE4D7E0600}" type="pres">
      <dgm:prSet presAssocID="{43BCF031-AC79-4635-A54C-096696A84F9C}" presName="bgRect" presStyleLbl="bgShp" presStyleIdx="1" presStyleCnt="4"/>
      <dgm:spPr/>
    </dgm:pt>
    <dgm:pt modelId="{EAE14F23-C3A6-43C0-95BB-803B246FF47B}" type="pres">
      <dgm:prSet presAssocID="{43BCF031-AC79-4635-A54C-096696A84F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7BCDAF2-C309-426D-AAFA-881F6F02E807}" type="pres">
      <dgm:prSet presAssocID="{43BCF031-AC79-4635-A54C-096696A84F9C}" presName="spaceRect" presStyleCnt="0"/>
      <dgm:spPr/>
    </dgm:pt>
    <dgm:pt modelId="{E790D74C-9ECC-4CBF-A554-BC4E64979338}" type="pres">
      <dgm:prSet presAssocID="{43BCF031-AC79-4635-A54C-096696A84F9C}" presName="parTx" presStyleLbl="revTx" presStyleIdx="1" presStyleCnt="4">
        <dgm:presLayoutVars>
          <dgm:chMax val="0"/>
          <dgm:chPref val="0"/>
        </dgm:presLayoutVars>
      </dgm:prSet>
      <dgm:spPr/>
    </dgm:pt>
    <dgm:pt modelId="{D7B8A6BA-E045-40D6-A039-72B9F17F5F97}" type="pres">
      <dgm:prSet presAssocID="{DD4D2593-D3BA-4437-A08A-68C2D59878D5}" presName="sibTrans" presStyleCnt="0"/>
      <dgm:spPr/>
    </dgm:pt>
    <dgm:pt modelId="{35BE100C-869D-4F13-BDEC-042A048ED358}" type="pres">
      <dgm:prSet presAssocID="{3E911E29-01C2-4DDC-A1F6-2E2924A7F470}" presName="compNode" presStyleCnt="0"/>
      <dgm:spPr/>
    </dgm:pt>
    <dgm:pt modelId="{C29EA0B6-DC94-4CF8-93A6-E99321E5ECB7}" type="pres">
      <dgm:prSet presAssocID="{3E911E29-01C2-4DDC-A1F6-2E2924A7F470}" presName="bgRect" presStyleLbl="bgShp" presStyleIdx="2" presStyleCnt="4"/>
      <dgm:spPr/>
    </dgm:pt>
    <dgm:pt modelId="{DFF48E14-A524-46EF-8182-0A58D3B6CF4E}" type="pres">
      <dgm:prSet presAssocID="{3E911E29-01C2-4DDC-A1F6-2E2924A7F4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8F56F66F-5376-4818-8CDA-F49ECCE23261}" type="pres">
      <dgm:prSet presAssocID="{3E911E29-01C2-4DDC-A1F6-2E2924A7F470}" presName="spaceRect" presStyleCnt="0"/>
      <dgm:spPr/>
    </dgm:pt>
    <dgm:pt modelId="{FE8D0056-23DE-4BEB-BA4D-EF6221F963AD}" type="pres">
      <dgm:prSet presAssocID="{3E911E29-01C2-4DDC-A1F6-2E2924A7F470}" presName="parTx" presStyleLbl="revTx" presStyleIdx="2" presStyleCnt="4">
        <dgm:presLayoutVars>
          <dgm:chMax val="0"/>
          <dgm:chPref val="0"/>
        </dgm:presLayoutVars>
      </dgm:prSet>
      <dgm:spPr/>
    </dgm:pt>
    <dgm:pt modelId="{2DD4BA6D-7E77-456C-8395-CCA8B9C6D838}" type="pres">
      <dgm:prSet presAssocID="{28D6DD5F-6563-4A7A-8094-0051F00E11CC}" presName="sibTrans" presStyleCnt="0"/>
      <dgm:spPr/>
    </dgm:pt>
    <dgm:pt modelId="{92879674-B07B-4663-8031-226A40F20D7F}" type="pres">
      <dgm:prSet presAssocID="{DCCDFFFA-F36F-44FF-9C44-457E1141BB53}" presName="compNode" presStyleCnt="0"/>
      <dgm:spPr/>
    </dgm:pt>
    <dgm:pt modelId="{6B6ED8EA-04C4-4A0D-9664-D94072065219}" type="pres">
      <dgm:prSet presAssocID="{DCCDFFFA-F36F-44FF-9C44-457E1141BB53}" presName="bgRect" presStyleLbl="bgShp" presStyleIdx="3" presStyleCnt="4"/>
      <dgm:spPr/>
    </dgm:pt>
    <dgm:pt modelId="{FBAAC360-6287-4EDC-AA3F-E981E9A978BD}" type="pres">
      <dgm:prSet presAssocID="{DCCDFFFA-F36F-44FF-9C44-457E1141BB5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rglass"/>
        </a:ext>
      </dgm:extLst>
    </dgm:pt>
    <dgm:pt modelId="{AC57D796-DFD7-4AEE-946B-16476C30011E}" type="pres">
      <dgm:prSet presAssocID="{DCCDFFFA-F36F-44FF-9C44-457E1141BB53}" presName="spaceRect" presStyleCnt="0"/>
      <dgm:spPr/>
    </dgm:pt>
    <dgm:pt modelId="{DFBBFA41-8662-473E-A1ED-6CB3B533B462}" type="pres">
      <dgm:prSet presAssocID="{DCCDFFFA-F36F-44FF-9C44-457E1141BB53}" presName="parTx" presStyleLbl="revTx" presStyleIdx="3" presStyleCnt="4">
        <dgm:presLayoutVars>
          <dgm:chMax val="0"/>
          <dgm:chPref val="0"/>
        </dgm:presLayoutVars>
      </dgm:prSet>
      <dgm:spPr/>
    </dgm:pt>
  </dgm:ptLst>
  <dgm:cxnLst>
    <dgm:cxn modelId="{7F8EF10F-5A04-40AC-96E2-8B6F6A9A8E0B}" srcId="{D712A986-CCA9-478C-A293-68A65EADDEE6}" destId="{3E911E29-01C2-4DDC-A1F6-2E2924A7F470}" srcOrd="2" destOrd="0" parTransId="{123590A2-E42E-47E4-B042-54C9BC966703}" sibTransId="{28D6DD5F-6563-4A7A-8094-0051F00E11CC}"/>
    <dgm:cxn modelId="{8582A41C-5F2A-4926-83C0-A33C7189B216}" type="presOf" srcId="{D712A986-CCA9-478C-A293-68A65EADDEE6}" destId="{D825B0B2-E3E1-49DD-972E-40D3550F3418}" srcOrd="0" destOrd="0" presId="urn:microsoft.com/office/officeart/2018/2/layout/IconVerticalSolidList"/>
    <dgm:cxn modelId="{817EAC44-0B8F-424B-8A69-2FFD6A7EE84F}" type="presOf" srcId="{DCCDFFFA-F36F-44FF-9C44-457E1141BB53}" destId="{DFBBFA41-8662-473E-A1ED-6CB3B533B462}" srcOrd="0" destOrd="0" presId="urn:microsoft.com/office/officeart/2018/2/layout/IconVerticalSolidList"/>
    <dgm:cxn modelId="{38784751-D748-45AF-AD15-1DC12E55F42D}" type="presOf" srcId="{3E911E29-01C2-4DDC-A1F6-2E2924A7F470}" destId="{FE8D0056-23DE-4BEB-BA4D-EF6221F963AD}" srcOrd="0" destOrd="0" presId="urn:microsoft.com/office/officeart/2018/2/layout/IconVerticalSolidList"/>
    <dgm:cxn modelId="{CD9E4181-A370-48A3-9ECE-33E702B88902}" srcId="{D712A986-CCA9-478C-A293-68A65EADDEE6}" destId="{FAB43371-AB60-46E0-9172-EF9765DF33F5}" srcOrd="0" destOrd="0" parTransId="{20F4B0B6-50BC-417C-A2EA-5A3796830D9B}" sibTransId="{F2AC2A9E-0017-45AF-9CE7-67423BF70EF2}"/>
    <dgm:cxn modelId="{DC001D84-523A-4574-A56B-DCBF2E8701F3}" type="presOf" srcId="{43BCF031-AC79-4635-A54C-096696A84F9C}" destId="{E790D74C-9ECC-4CBF-A554-BC4E64979338}" srcOrd="0" destOrd="0" presId="urn:microsoft.com/office/officeart/2018/2/layout/IconVerticalSolidList"/>
    <dgm:cxn modelId="{5A20B587-EB78-4FB4-9819-5B00D7F0F3B6}" type="presOf" srcId="{FAB43371-AB60-46E0-9172-EF9765DF33F5}" destId="{11BBEBC7-75F6-404E-BBBF-5F58E645D0CB}" srcOrd="0" destOrd="0" presId="urn:microsoft.com/office/officeart/2018/2/layout/IconVerticalSolidList"/>
    <dgm:cxn modelId="{12910BC5-6F77-4929-8417-DECC07E5897F}" srcId="{D712A986-CCA9-478C-A293-68A65EADDEE6}" destId="{43BCF031-AC79-4635-A54C-096696A84F9C}" srcOrd="1" destOrd="0" parTransId="{56C10B9B-2F2F-4ED8-96A2-9DF173E23BD3}" sibTransId="{DD4D2593-D3BA-4437-A08A-68C2D59878D5}"/>
    <dgm:cxn modelId="{30C3BFCE-2BAD-474A-8803-6E9DBB840ECF}" srcId="{D712A986-CCA9-478C-A293-68A65EADDEE6}" destId="{DCCDFFFA-F36F-44FF-9C44-457E1141BB53}" srcOrd="3" destOrd="0" parTransId="{29495DCB-F1AD-4D2C-8879-24BE52337358}" sibTransId="{F478CA6A-FCFC-4192-8035-21E6F979F831}"/>
    <dgm:cxn modelId="{3094F430-0709-45EC-89BF-421600633E60}" type="presParOf" srcId="{D825B0B2-E3E1-49DD-972E-40D3550F3418}" destId="{575EEDF4-3720-4AA7-A250-F924EBF09DEE}" srcOrd="0" destOrd="0" presId="urn:microsoft.com/office/officeart/2018/2/layout/IconVerticalSolidList"/>
    <dgm:cxn modelId="{DC7952E3-B67D-4DAB-A0A8-CD0D3119B186}" type="presParOf" srcId="{575EEDF4-3720-4AA7-A250-F924EBF09DEE}" destId="{7D559185-4A45-46BF-B5CD-FECBDE876814}" srcOrd="0" destOrd="0" presId="urn:microsoft.com/office/officeart/2018/2/layout/IconVerticalSolidList"/>
    <dgm:cxn modelId="{824748E7-BF94-4DBB-A301-8863777B5F70}" type="presParOf" srcId="{575EEDF4-3720-4AA7-A250-F924EBF09DEE}" destId="{38C88D45-70F9-4099-A729-C51F8D8AA181}" srcOrd="1" destOrd="0" presId="urn:microsoft.com/office/officeart/2018/2/layout/IconVerticalSolidList"/>
    <dgm:cxn modelId="{F408D13A-70DE-4543-93C8-8CEF948D2C52}" type="presParOf" srcId="{575EEDF4-3720-4AA7-A250-F924EBF09DEE}" destId="{82576E9A-30D3-4C7D-8021-D90BB5E7BBE0}" srcOrd="2" destOrd="0" presId="urn:microsoft.com/office/officeart/2018/2/layout/IconVerticalSolidList"/>
    <dgm:cxn modelId="{6A7472B1-B444-44E7-A6CA-9BE433B5C6ED}" type="presParOf" srcId="{575EEDF4-3720-4AA7-A250-F924EBF09DEE}" destId="{11BBEBC7-75F6-404E-BBBF-5F58E645D0CB}" srcOrd="3" destOrd="0" presId="urn:microsoft.com/office/officeart/2018/2/layout/IconVerticalSolidList"/>
    <dgm:cxn modelId="{37C714D4-84BE-4FD0-8006-EDB32D740563}" type="presParOf" srcId="{D825B0B2-E3E1-49DD-972E-40D3550F3418}" destId="{B73C2714-38B5-4CE3-B2F1-FBD1423A7688}" srcOrd="1" destOrd="0" presId="urn:microsoft.com/office/officeart/2018/2/layout/IconVerticalSolidList"/>
    <dgm:cxn modelId="{BD37EB7B-85DA-4394-900E-28E73AA82D5B}" type="presParOf" srcId="{D825B0B2-E3E1-49DD-972E-40D3550F3418}" destId="{36F3A7E2-350C-4839-BFD6-6CA43F1DDF9F}" srcOrd="2" destOrd="0" presId="urn:microsoft.com/office/officeart/2018/2/layout/IconVerticalSolidList"/>
    <dgm:cxn modelId="{1363F373-BF96-455A-A285-D1A6FC46E73F}" type="presParOf" srcId="{36F3A7E2-350C-4839-BFD6-6CA43F1DDF9F}" destId="{8D0422A5-A177-4850-BD0C-A1AE4D7E0600}" srcOrd="0" destOrd="0" presId="urn:microsoft.com/office/officeart/2018/2/layout/IconVerticalSolidList"/>
    <dgm:cxn modelId="{C4580CEE-2124-49C9-A6A4-AB69A3F7C731}" type="presParOf" srcId="{36F3A7E2-350C-4839-BFD6-6CA43F1DDF9F}" destId="{EAE14F23-C3A6-43C0-95BB-803B246FF47B}" srcOrd="1" destOrd="0" presId="urn:microsoft.com/office/officeart/2018/2/layout/IconVerticalSolidList"/>
    <dgm:cxn modelId="{CDB22D1E-AAC4-40D1-AA87-4DC8BB49D9B4}" type="presParOf" srcId="{36F3A7E2-350C-4839-BFD6-6CA43F1DDF9F}" destId="{37BCDAF2-C309-426D-AAFA-881F6F02E807}" srcOrd="2" destOrd="0" presId="urn:microsoft.com/office/officeart/2018/2/layout/IconVerticalSolidList"/>
    <dgm:cxn modelId="{2B57C49E-9163-4AC6-A9C7-0B8E87DAE565}" type="presParOf" srcId="{36F3A7E2-350C-4839-BFD6-6CA43F1DDF9F}" destId="{E790D74C-9ECC-4CBF-A554-BC4E64979338}" srcOrd="3" destOrd="0" presId="urn:microsoft.com/office/officeart/2018/2/layout/IconVerticalSolidList"/>
    <dgm:cxn modelId="{5B8B96AE-28D7-4439-8CC6-65817702BAAA}" type="presParOf" srcId="{D825B0B2-E3E1-49DD-972E-40D3550F3418}" destId="{D7B8A6BA-E045-40D6-A039-72B9F17F5F97}" srcOrd="3" destOrd="0" presId="urn:microsoft.com/office/officeart/2018/2/layout/IconVerticalSolidList"/>
    <dgm:cxn modelId="{7A0B4AA3-EAAE-42AA-B7CE-3D4BCDF76E6F}" type="presParOf" srcId="{D825B0B2-E3E1-49DD-972E-40D3550F3418}" destId="{35BE100C-869D-4F13-BDEC-042A048ED358}" srcOrd="4" destOrd="0" presId="urn:microsoft.com/office/officeart/2018/2/layout/IconVerticalSolidList"/>
    <dgm:cxn modelId="{C2D83764-9B68-4ED1-AA29-586A7D6DC0DE}" type="presParOf" srcId="{35BE100C-869D-4F13-BDEC-042A048ED358}" destId="{C29EA0B6-DC94-4CF8-93A6-E99321E5ECB7}" srcOrd="0" destOrd="0" presId="urn:microsoft.com/office/officeart/2018/2/layout/IconVerticalSolidList"/>
    <dgm:cxn modelId="{2B4273BA-3636-426E-9DFD-BDD52591E959}" type="presParOf" srcId="{35BE100C-869D-4F13-BDEC-042A048ED358}" destId="{DFF48E14-A524-46EF-8182-0A58D3B6CF4E}" srcOrd="1" destOrd="0" presId="urn:microsoft.com/office/officeart/2018/2/layout/IconVerticalSolidList"/>
    <dgm:cxn modelId="{15995648-BCAC-44BE-9BAB-7E55720DB0A2}" type="presParOf" srcId="{35BE100C-869D-4F13-BDEC-042A048ED358}" destId="{8F56F66F-5376-4818-8CDA-F49ECCE23261}" srcOrd="2" destOrd="0" presId="urn:microsoft.com/office/officeart/2018/2/layout/IconVerticalSolidList"/>
    <dgm:cxn modelId="{45FCAD1A-6C79-4E6B-8768-268DB9486819}" type="presParOf" srcId="{35BE100C-869D-4F13-BDEC-042A048ED358}" destId="{FE8D0056-23DE-4BEB-BA4D-EF6221F963AD}" srcOrd="3" destOrd="0" presId="urn:microsoft.com/office/officeart/2018/2/layout/IconVerticalSolidList"/>
    <dgm:cxn modelId="{C129E90A-E1DA-480F-A31C-20E9FD322FD1}" type="presParOf" srcId="{D825B0B2-E3E1-49DD-972E-40D3550F3418}" destId="{2DD4BA6D-7E77-456C-8395-CCA8B9C6D838}" srcOrd="5" destOrd="0" presId="urn:microsoft.com/office/officeart/2018/2/layout/IconVerticalSolidList"/>
    <dgm:cxn modelId="{FA7EB6C8-CD0E-4885-9977-67151910F84B}" type="presParOf" srcId="{D825B0B2-E3E1-49DD-972E-40D3550F3418}" destId="{92879674-B07B-4663-8031-226A40F20D7F}" srcOrd="6" destOrd="0" presId="urn:microsoft.com/office/officeart/2018/2/layout/IconVerticalSolidList"/>
    <dgm:cxn modelId="{F59795AE-CC89-4829-BA66-C27BA3510EFF}" type="presParOf" srcId="{92879674-B07B-4663-8031-226A40F20D7F}" destId="{6B6ED8EA-04C4-4A0D-9664-D94072065219}" srcOrd="0" destOrd="0" presId="urn:microsoft.com/office/officeart/2018/2/layout/IconVerticalSolidList"/>
    <dgm:cxn modelId="{FD1F162F-9668-44E2-B4D4-93E19E663AF3}" type="presParOf" srcId="{92879674-B07B-4663-8031-226A40F20D7F}" destId="{FBAAC360-6287-4EDC-AA3F-E981E9A978BD}" srcOrd="1" destOrd="0" presId="urn:microsoft.com/office/officeart/2018/2/layout/IconVerticalSolidList"/>
    <dgm:cxn modelId="{B8818F5F-1D77-4914-A162-6F14481EA89A}" type="presParOf" srcId="{92879674-B07B-4663-8031-226A40F20D7F}" destId="{AC57D796-DFD7-4AEE-946B-16476C30011E}" srcOrd="2" destOrd="0" presId="urn:microsoft.com/office/officeart/2018/2/layout/IconVerticalSolidList"/>
    <dgm:cxn modelId="{8E50E72B-CDDF-4DD5-9D6E-3447A8D0CEA4}" type="presParOf" srcId="{92879674-B07B-4663-8031-226A40F20D7F}" destId="{DFBBFA41-8662-473E-A1ED-6CB3B533B4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3A2011-1D15-4872-B8A4-965F8661C433}"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C5622CD-1962-4AEE-8C1C-341D74E39E7E}">
      <dgm:prSet/>
      <dgm:spPr/>
      <dgm:t>
        <a:bodyPr/>
        <a:lstStyle/>
        <a:p>
          <a:pPr>
            <a:lnSpc>
              <a:spcPct val="100000"/>
            </a:lnSpc>
          </a:pPr>
          <a:r>
            <a:rPr lang="en-US"/>
            <a:t>40 Minutes</a:t>
          </a:r>
        </a:p>
      </dgm:t>
    </dgm:pt>
    <dgm:pt modelId="{DB3CCA6B-646F-44E9-AAFB-99615B5FEF86}" type="parTrans" cxnId="{EC12746E-2279-44F4-A553-F86EE3685566}">
      <dgm:prSet/>
      <dgm:spPr/>
      <dgm:t>
        <a:bodyPr/>
        <a:lstStyle/>
        <a:p>
          <a:endParaRPr lang="en-US"/>
        </a:p>
      </dgm:t>
    </dgm:pt>
    <dgm:pt modelId="{CB2E46F9-4D70-4200-A57D-4D4711B8D75F}" type="sibTrans" cxnId="{EC12746E-2279-44F4-A553-F86EE3685566}">
      <dgm:prSet/>
      <dgm:spPr/>
      <dgm:t>
        <a:bodyPr/>
        <a:lstStyle/>
        <a:p>
          <a:endParaRPr lang="en-US"/>
        </a:p>
      </dgm:t>
    </dgm:pt>
    <dgm:pt modelId="{CC493EA0-BA76-42FE-83AB-B8030F1DC5FA}">
      <dgm:prSet/>
      <dgm:spPr/>
      <dgm:t>
        <a:bodyPr/>
        <a:lstStyle/>
        <a:p>
          <a:pPr>
            <a:lnSpc>
              <a:spcPct val="100000"/>
            </a:lnSpc>
          </a:pPr>
          <a:r>
            <a:rPr lang="en-US" dirty="0"/>
            <a:t>Create a draft of a </a:t>
          </a:r>
          <a:r>
            <a:rPr lang="en-US" dirty="0" err="1"/>
            <a:t>pentest</a:t>
          </a:r>
          <a:r>
            <a:rPr lang="en-US" dirty="0"/>
            <a:t> report as described before</a:t>
          </a:r>
        </a:p>
      </dgm:t>
    </dgm:pt>
    <dgm:pt modelId="{424FAF0C-E54D-4408-AA21-AB42A7F8953C}" type="parTrans" cxnId="{8B8A6ECC-A7DF-4556-A117-C78428CA46D2}">
      <dgm:prSet/>
      <dgm:spPr/>
      <dgm:t>
        <a:bodyPr/>
        <a:lstStyle/>
        <a:p>
          <a:endParaRPr lang="en-US"/>
        </a:p>
      </dgm:t>
    </dgm:pt>
    <dgm:pt modelId="{147AAE37-F827-431C-A77C-4588DD59A992}" type="sibTrans" cxnId="{8B8A6ECC-A7DF-4556-A117-C78428CA46D2}">
      <dgm:prSet/>
      <dgm:spPr/>
      <dgm:t>
        <a:bodyPr/>
        <a:lstStyle/>
        <a:p>
          <a:endParaRPr lang="en-US"/>
        </a:p>
      </dgm:t>
    </dgm:pt>
    <dgm:pt modelId="{8E4171EB-8CB4-4F82-837E-8539FB76D008}">
      <dgm:prSet/>
      <dgm:spPr/>
      <dgm:t>
        <a:bodyPr/>
        <a:lstStyle/>
        <a:p>
          <a:pPr>
            <a:lnSpc>
              <a:spcPct val="100000"/>
            </a:lnSpc>
          </a:pPr>
          <a:r>
            <a:rPr lang="en-US" dirty="0"/>
            <a:t>Present the outline and completeness to the stake holder</a:t>
          </a:r>
        </a:p>
      </dgm:t>
    </dgm:pt>
    <dgm:pt modelId="{365DC5EC-29F5-41A0-BF7C-C5E45CB29550}" type="parTrans" cxnId="{F68610A9-3121-4A1E-9329-2E17751506AD}">
      <dgm:prSet/>
      <dgm:spPr/>
      <dgm:t>
        <a:bodyPr/>
        <a:lstStyle/>
        <a:p>
          <a:endParaRPr lang="en-US"/>
        </a:p>
      </dgm:t>
    </dgm:pt>
    <dgm:pt modelId="{81853783-282B-40AC-AC80-9D7FE36CE47C}" type="sibTrans" cxnId="{F68610A9-3121-4A1E-9329-2E17751506AD}">
      <dgm:prSet/>
      <dgm:spPr/>
      <dgm:t>
        <a:bodyPr/>
        <a:lstStyle/>
        <a:p>
          <a:endParaRPr lang="en-US"/>
        </a:p>
      </dgm:t>
    </dgm:pt>
    <dgm:pt modelId="{EBF11C77-35D3-4BFD-9AD9-545DD179FCC4}" type="pres">
      <dgm:prSet presAssocID="{373A2011-1D15-4872-B8A4-965F8661C433}" presName="root" presStyleCnt="0">
        <dgm:presLayoutVars>
          <dgm:dir/>
          <dgm:resizeHandles val="exact"/>
        </dgm:presLayoutVars>
      </dgm:prSet>
      <dgm:spPr/>
    </dgm:pt>
    <dgm:pt modelId="{A9083C48-914F-4FDB-AD95-BA8F9553D47F}" type="pres">
      <dgm:prSet presAssocID="{BC5622CD-1962-4AEE-8C1C-341D74E39E7E}" presName="compNode" presStyleCnt="0"/>
      <dgm:spPr/>
    </dgm:pt>
    <dgm:pt modelId="{BF781633-1AD0-4ADB-86AE-2F298F16BBD9}" type="pres">
      <dgm:prSet presAssocID="{BC5622CD-1962-4AEE-8C1C-341D74E39E7E}" presName="bgRect" presStyleLbl="bgShp" presStyleIdx="0" presStyleCnt="3"/>
      <dgm:spPr/>
    </dgm:pt>
    <dgm:pt modelId="{2FFD7402-1A9F-4940-AFC0-983CF50A53A9}" type="pres">
      <dgm:prSet presAssocID="{BC5622CD-1962-4AEE-8C1C-341D74E39E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9D08DAC4-F5B6-41B4-A604-76FAD839617E}" type="pres">
      <dgm:prSet presAssocID="{BC5622CD-1962-4AEE-8C1C-341D74E39E7E}" presName="spaceRect" presStyleCnt="0"/>
      <dgm:spPr/>
    </dgm:pt>
    <dgm:pt modelId="{6F56EF5C-D151-491F-820B-2A64B9FB8689}" type="pres">
      <dgm:prSet presAssocID="{BC5622CD-1962-4AEE-8C1C-341D74E39E7E}" presName="parTx" presStyleLbl="revTx" presStyleIdx="0" presStyleCnt="3">
        <dgm:presLayoutVars>
          <dgm:chMax val="0"/>
          <dgm:chPref val="0"/>
        </dgm:presLayoutVars>
      </dgm:prSet>
      <dgm:spPr/>
    </dgm:pt>
    <dgm:pt modelId="{BF640E56-05A0-407E-8395-2E043F8A9507}" type="pres">
      <dgm:prSet presAssocID="{CB2E46F9-4D70-4200-A57D-4D4711B8D75F}" presName="sibTrans" presStyleCnt="0"/>
      <dgm:spPr/>
    </dgm:pt>
    <dgm:pt modelId="{2BAC6E1D-7B46-4D52-89F4-0F939CC0B458}" type="pres">
      <dgm:prSet presAssocID="{CC493EA0-BA76-42FE-83AB-B8030F1DC5FA}" presName="compNode" presStyleCnt="0"/>
      <dgm:spPr/>
    </dgm:pt>
    <dgm:pt modelId="{F7DAD3A4-3B32-49AF-9A0D-C5E043CE064E}" type="pres">
      <dgm:prSet presAssocID="{CC493EA0-BA76-42FE-83AB-B8030F1DC5FA}" presName="bgRect" presStyleLbl="bgShp" presStyleIdx="1" presStyleCnt="3"/>
      <dgm:spPr/>
    </dgm:pt>
    <dgm:pt modelId="{53435DA2-2387-4D68-A451-B90D5107B7B3}" type="pres">
      <dgm:prSet presAssocID="{CC493EA0-BA76-42FE-83AB-B8030F1DC5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5291FCEF-630F-4A84-9A9D-DCC19F3047E8}" type="pres">
      <dgm:prSet presAssocID="{CC493EA0-BA76-42FE-83AB-B8030F1DC5FA}" presName="spaceRect" presStyleCnt="0"/>
      <dgm:spPr/>
    </dgm:pt>
    <dgm:pt modelId="{32CD9264-74AA-452C-B4B4-4914BE93C270}" type="pres">
      <dgm:prSet presAssocID="{CC493EA0-BA76-42FE-83AB-B8030F1DC5FA}" presName="parTx" presStyleLbl="revTx" presStyleIdx="1" presStyleCnt="3">
        <dgm:presLayoutVars>
          <dgm:chMax val="0"/>
          <dgm:chPref val="0"/>
        </dgm:presLayoutVars>
      </dgm:prSet>
      <dgm:spPr/>
    </dgm:pt>
    <dgm:pt modelId="{55E11CDB-D1A7-4FBE-9F78-ECFDEEBDE1DF}" type="pres">
      <dgm:prSet presAssocID="{147AAE37-F827-431C-A77C-4588DD59A992}" presName="sibTrans" presStyleCnt="0"/>
      <dgm:spPr/>
    </dgm:pt>
    <dgm:pt modelId="{078FF624-5B75-4CE9-BB1E-EC6D80529DD2}" type="pres">
      <dgm:prSet presAssocID="{8E4171EB-8CB4-4F82-837E-8539FB76D008}" presName="compNode" presStyleCnt="0"/>
      <dgm:spPr/>
    </dgm:pt>
    <dgm:pt modelId="{04BC42F7-C03D-44E1-BC55-CDB0713DE74A}" type="pres">
      <dgm:prSet presAssocID="{8E4171EB-8CB4-4F82-837E-8539FB76D008}" presName="bgRect" presStyleLbl="bgShp" presStyleIdx="2" presStyleCnt="3"/>
      <dgm:spPr/>
    </dgm:pt>
    <dgm:pt modelId="{EC2ACDC1-2C7B-426B-986F-16CE40BAF7EA}" type="pres">
      <dgm:prSet presAssocID="{8E4171EB-8CB4-4F82-837E-8539FB76D0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B84F57C9-FCB0-4E46-B429-05323B27C0A1}" type="pres">
      <dgm:prSet presAssocID="{8E4171EB-8CB4-4F82-837E-8539FB76D008}" presName="spaceRect" presStyleCnt="0"/>
      <dgm:spPr/>
    </dgm:pt>
    <dgm:pt modelId="{6F849CDD-156B-4B4D-8240-004E31C616DD}" type="pres">
      <dgm:prSet presAssocID="{8E4171EB-8CB4-4F82-837E-8539FB76D008}" presName="parTx" presStyleLbl="revTx" presStyleIdx="2" presStyleCnt="3">
        <dgm:presLayoutVars>
          <dgm:chMax val="0"/>
          <dgm:chPref val="0"/>
        </dgm:presLayoutVars>
      </dgm:prSet>
      <dgm:spPr/>
    </dgm:pt>
  </dgm:ptLst>
  <dgm:cxnLst>
    <dgm:cxn modelId="{9883BF1A-767D-4403-B08F-058FABAF446F}" type="presOf" srcId="{8E4171EB-8CB4-4F82-837E-8539FB76D008}" destId="{6F849CDD-156B-4B4D-8240-004E31C616DD}" srcOrd="0" destOrd="0" presId="urn:microsoft.com/office/officeart/2018/2/layout/IconVerticalSolidList"/>
    <dgm:cxn modelId="{EC12746E-2279-44F4-A553-F86EE3685566}" srcId="{373A2011-1D15-4872-B8A4-965F8661C433}" destId="{BC5622CD-1962-4AEE-8C1C-341D74E39E7E}" srcOrd="0" destOrd="0" parTransId="{DB3CCA6B-646F-44E9-AAFB-99615B5FEF86}" sibTransId="{CB2E46F9-4D70-4200-A57D-4D4711B8D75F}"/>
    <dgm:cxn modelId="{61D33459-503A-4F36-B5AC-38D599A07061}" type="presOf" srcId="{373A2011-1D15-4872-B8A4-965F8661C433}" destId="{EBF11C77-35D3-4BFD-9AD9-545DD179FCC4}" srcOrd="0" destOrd="0" presId="urn:microsoft.com/office/officeart/2018/2/layout/IconVerticalSolidList"/>
    <dgm:cxn modelId="{F68610A9-3121-4A1E-9329-2E17751506AD}" srcId="{373A2011-1D15-4872-B8A4-965F8661C433}" destId="{8E4171EB-8CB4-4F82-837E-8539FB76D008}" srcOrd="2" destOrd="0" parTransId="{365DC5EC-29F5-41A0-BF7C-C5E45CB29550}" sibTransId="{81853783-282B-40AC-AC80-9D7FE36CE47C}"/>
    <dgm:cxn modelId="{35EDFDC4-EEDF-466A-8B99-C37B4BFAECF8}" type="presOf" srcId="{CC493EA0-BA76-42FE-83AB-B8030F1DC5FA}" destId="{32CD9264-74AA-452C-B4B4-4914BE93C270}" srcOrd="0" destOrd="0" presId="urn:microsoft.com/office/officeart/2018/2/layout/IconVerticalSolidList"/>
    <dgm:cxn modelId="{8B8A6ECC-A7DF-4556-A117-C78428CA46D2}" srcId="{373A2011-1D15-4872-B8A4-965F8661C433}" destId="{CC493EA0-BA76-42FE-83AB-B8030F1DC5FA}" srcOrd="1" destOrd="0" parTransId="{424FAF0C-E54D-4408-AA21-AB42A7F8953C}" sibTransId="{147AAE37-F827-431C-A77C-4588DD59A992}"/>
    <dgm:cxn modelId="{1BDEC1EB-FE03-4948-A63C-312360B09910}" type="presOf" srcId="{BC5622CD-1962-4AEE-8C1C-341D74E39E7E}" destId="{6F56EF5C-D151-491F-820B-2A64B9FB8689}" srcOrd="0" destOrd="0" presId="urn:microsoft.com/office/officeart/2018/2/layout/IconVerticalSolidList"/>
    <dgm:cxn modelId="{94B5DD64-AD62-43F5-8BAA-4D16172A538B}" type="presParOf" srcId="{EBF11C77-35D3-4BFD-9AD9-545DD179FCC4}" destId="{A9083C48-914F-4FDB-AD95-BA8F9553D47F}" srcOrd="0" destOrd="0" presId="urn:microsoft.com/office/officeart/2018/2/layout/IconVerticalSolidList"/>
    <dgm:cxn modelId="{947FB230-50C7-4C6E-A716-2142B1F7380D}" type="presParOf" srcId="{A9083C48-914F-4FDB-AD95-BA8F9553D47F}" destId="{BF781633-1AD0-4ADB-86AE-2F298F16BBD9}" srcOrd="0" destOrd="0" presId="urn:microsoft.com/office/officeart/2018/2/layout/IconVerticalSolidList"/>
    <dgm:cxn modelId="{C5E93B38-FEE8-466A-BA66-36CCFE836940}" type="presParOf" srcId="{A9083C48-914F-4FDB-AD95-BA8F9553D47F}" destId="{2FFD7402-1A9F-4940-AFC0-983CF50A53A9}" srcOrd="1" destOrd="0" presId="urn:microsoft.com/office/officeart/2018/2/layout/IconVerticalSolidList"/>
    <dgm:cxn modelId="{AD7013B2-647A-462B-8E78-641931020DC1}" type="presParOf" srcId="{A9083C48-914F-4FDB-AD95-BA8F9553D47F}" destId="{9D08DAC4-F5B6-41B4-A604-76FAD839617E}" srcOrd="2" destOrd="0" presId="urn:microsoft.com/office/officeart/2018/2/layout/IconVerticalSolidList"/>
    <dgm:cxn modelId="{9B5F0397-D1DD-4904-86D0-200A2B390A5C}" type="presParOf" srcId="{A9083C48-914F-4FDB-AD95-BA8F9553D47F}" destId="{6F56EF5C-D151-491F-820B-2A64B9FB8689}" srcOrd="3" destOrd="0" presId="urn:microsoft.com/office/officeart/2018/2/layout/IconVerticalSolidList"/>
    <dgm:cxn modelId="{33E1A2D3-AD17-466D-88A1-22977547AC3F}" type="presParOf" srcId="{EBF11C77-35D3-4BFD-9AD9-545DD179FCC4}" destId="{BF640E56-05A0-407E-8395-2E043F8A9507}" srcOrd="1" destOrd="0" presId="urn:microsoft.com/office/officeart/2018/2/layout/IconVerticalSolidList"/>
    <dgm:cxn modelId="{BF0C61DE-19E5-4DA8-9527-0E474E5C26ED}" type="presParOf" srcId="{EBF11C77-35D3-4BFD-9AD9-545DD179FCC4}" destId="{2BAC6E1D-7B46-4D52-89F4-0F939CC0B458}" srcOrd="2" destOrd="0" presId="urn:microsoft.com/office/officeart/2018/2/layout/IconVerticalSolidList"/>
    <dgm:cxn modelId="{39FD55F6-F1AC-449B-9497-7F2C4F7BCDFC}" type="presParOf" srcId="{2BAC6E1D-7B46-4D52-89F4-0F939CC0B458}" destId="{F7DAD3A4-3B32-49AF-9A0D-C5E043CE064E}" srcOrd="0" destOrd="0" presId="urn:microsoft.com/office/officeart/2018/2/layout/IconVerticalSolidList"/>
    <dgm:cxn modelId="{D53ABAB5-AD74-4E74-85A5-B3D2278A7448}" type="presParOf" srcId="{2BAC6E1D-7B46-4D52-89F4-0F939CC0B458}" destId="{53435DA2-2387-4D68-A451-B90D5107B7B3}" srcOrd="1" destOrd="0" presId="urn:microsoft.com/office/officeart/2018/2/layout/IconVerticalSolidList"/>
    <dgm:cxn modelId="{5DF9443F-64F7-4703-8EB8-D83B681F43EB}" type="presParOf" srcId="{2BAC6E1D-7B46-4D52-89F4-0F939CC0B458}" destId="{5291FCEF-630F-4A84-9A9D-DCC19F3047E8}" srcOrd="2" destOrd="0" presId="urn:microsoft.com/office/officeart/2018/2/layout/IconVerticalSolidList"/>
    <dgm:cxn modelId="{6E1035E8-54A8-4C7C-A75B-3F6755C377E5}" type="presParOf" srcId="{2BAC6E1D-7B46-4D52-89F4-0F939CC0B458}" destId="{32CD9264-74AA-452C-B4B4-4914BE93C270}" srcOrd="3" destOrd="0" presId="urn:microsoft.com/office/officeart/2018/2/layout/IconVerticalSolidList"/>
    <dgm:cxn modelId="{9030DEDB-5FD8-49DA-9985-7CBE274D231D}" type="presParOf" srcId="{EBF11C77-35D3-4BFD-9AD9-545DD179FCC4}" destId="{55E11CDB-D1A7-4FBE-9F78-ECFDEEBDE1DF}" srcOrd="3" destOrd="0" presId="urn:microsoft.com/office/officeart/2018/2/layout/IconVerticalSolidList"/>
    <dgm:cxn modelId="{49E3440E-19A7-439E-A898-E2ADF1B9DCDD}" type="presParOf" srcId="{EBF11C77-35D3-4BFD-9AD9-545DD179FCC4}" destId="{078FF624-5B75-4CE9-BB1E-EC6D80529DD2}" srcOrd="4" destOrd="0" presId="urn:microsoft.com/office/officeart/2018/2/layout/IconVerticalSolidList"/>
    <dgm:cxn modelId="{B1E33221-1E54-47A3-B44C-F392C9F45EEF}" type="presParOf" srcId="{078FF624-5B75-4CE9-BB1E-EC6D80529DD2}" destId="{04BC42F7-C03D-44E1-BC55-CDB0713DE74A}" srcOrd="0" destOrd="0" presId="urn:microsoft.com/office/officeart/2018/2/layout/IconVerticalSolidList"/>
    <dgm:cxn modelId="{8D178C9B-FFC1-456D-829B-EB7DD554DABD}" type="presParOf" srcId="{078FF624-5B75-4CE9-BB1E-EC6D80529DD2}" destId="{EC2ACDC1-2C7B-426B-986F-16CE40BAF7EA}" srcOrd="1" destOrd="0" presId="urn:microsoft.com/office/officeart/2018/2/layout/IconVerticalSolidList"/>
    <dgm:cxn modelId="{9E8F5C5A-FB6F-482D-BA96-584C41E33FA6}" type="presParOf" srcId="{078FF624-5B75-4CE9-BB1E-EC6D80529DD2}" destId="{B84F57C9-FCB0-4E46-B429-05323B27C0A1}" srcOrd="2" destOrd="0" presId="urn:microsoft.com/office/officeart/2018/2/layout/IconVerticalSolidList"/>
    <dgm:cxn modelId="{5C41BDB5-3661-4572-A727-52852D212543}" type="presParOf" srcId="{078FF624-5B75-4CE9-BB1E-EC6D80529DD2}" destId="{6F849CDD-156B-4B4D-8240-004E31C616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A74786-3BC5-4ADC-9E28-39A4D8689463}"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8D3DDAA4-EE6F-455E-AFE6-801BC4F0783D}">
      <dgm:prSet/>
      <dgm:spPr/>
      <dgm:t>
        <a:bodyPr/>
        <a:lstStyle/>
        <a:p>
          <a:r>
            <a:rPr lang="en-US" dirty="0"/>
            <a:t>Level 1</a:t>
          </a:r>
        </a:p>
      </dgm:t>
    </dgm:pt>
    <dgm:pt modelId="{45ACBCCF-7CF6-4A25-AEA1-C3FD1EAA0681}" type="parTrans" cxnId="{22A8D120-AE25-4925-8937-37F316ECACB7}">
      <dgm:prSet/>
      <dgm:spPr/>
      <dgm:t>
        <a:bodyPr/>
        <a:lstStyle/>
        <a:p>
          <a:endParaRPr lang="en-US"/>
        </a:p>
      </dgm:t>
    </dgm:pt>
    <dgm:pt modelId="{5579DC62-D7FB-4AFC-A488-45184718F031}" type="sibTrans" cxnId="{22A8D120-AE25-4925-8937-37F316ECACB7}">
      <dgm:prSet/>
      <dgm:spPr/>
      <dgm:t>
        <a:bodyPr/>
        <a:lstStyle/>
        <a:p>
          <a:endParaRPr lang="en-US"/>
        </a:p>
      </dgm:t>
    </dgm:pt>
    <dgm:pt modelId="{6ACA2C26-D7D1-4B47-BD65-235C98ACE3FF}">
      <dgm:prSet/>
      <dgm:spPr/>
      <dgm:t>
        <a:bodyPr/>
        <a:lstStyle/>
        <a:p>
          <a:r>
            <a:rPr lang="en-US"/>
            <a:t>Level 1 is focusing on hackers that using “simple and low effort techniques”</a:t>
          </a:r>
        </a:p>
      </dgm:t>
    </dgm:pt>
    <dgm:pt modelId="{461FE91B-768B-40EE-BA01-93275A9D6550}" type="parTrans" cxnId="{E7D7FB53-1712-4050-B963-FB650A44C27B}">
      <dgm:prSet/>
      <dgm:spPr/>
      <dgm:t>
        <a:bodyPr/>
        <a:lstStyle/>
        <a:p>
          <a:endParaRPr lang="en-US"/>
        </a:p>
      </dgm:t>
    </dgm:pt>
    <dgm:pt modelId="{C89A580B-8304-4736-A196-5CC18ED0BE08}" type="sibTrans" cxnId="{E7D7FB53-1712-4050-B963-FB650A44C27B}">
      <dgm:prSet/>
      <dgm:spPr/>
      <dgm:t>
        <a:bodyPr/>
        <a:lstStyle/>
        <a:p>
          <a:endParaRPr lang="en-US"/>
        </a:p>
      </dgm:t>
    </dgm:pt>
    <dgm:pt modelId="{190BBB00-8EA9-4FB7-A638-981B8385E868}">
      <dgm:prSet/>
      <dgm:spPr/>
      <dgm:t>
        <a:bodyPr/>
        <a:lstStyle/>
        <a:p>
          <a:r>
            <a:rPr lang="en-US" dirty="0"/>
            <a:t>Level 2</a:t>
          </a:r>
        </a:p>
      </dgm:t>
    </dgm:pt>
    <dgm:pt modelId="{261E8EB0-9C59-47BD-B520-3404B4E2ED82}" type="parTrans" cxnId="{1ED2C564-8288-4C4E-B3AB-A6A9722C4CEE}">
      <dgm:prSet/>
      <dgm:spPr/>
      <dgm:t>
        <a:bodyPr/>
        <a:lstStyle/>
        <a:p>
          <a:endParaRPr lang="en-US"/>
        </a:p>
      </dgm:t>
    </dgm:pt>
    <dgm:pt modelId="{8D8BEBAB-4AC5-4AD0-8998-F0656D085FF7}" type="sibTrans" cxnId="{1ED2C564-8288-4C4E-B3AB-A6A9722C4CEE}">
      <dgm:prSet/>
      <dgm:spPr/>
      <dgm:t>
        <a:bodyPr/>
        <a:lstStyle/>
        <a:p>
          <a:endParaRPr lang="en-US"/>
        </a:p>
      </dgm:t>
    </dgm:pt>
    <dgm:pt modelId="{53610EDD-BC31-4191-AEAC-3D1B2D13841B}">
      <dgm:prSet/>
      <dgm:spPr/>
      <dgm:t>
        <a:bodyPr/>
        <a:lstStyle/>
        <a:p>
          <a:r>
            <a:rPr lang="en-US"/>
            <a:t>Level 2 is focusing “skilled and motivated attackers”</a:t>
          </a:r>
        </a:p>
      </dgm:t>
    </dgm:pt>
    <dgm:pt modelId="{F4D95EAD-B2C7-4193-B67F-8F52A5722885}" type="parTrans" cxnId="{60CDFFDB-F7C9-4634-A74C-DA6CD9E019D4}">
      <dgm:prSet/>
      <dgm:spPr/>
      <dgm:t>
        <a:bodyPr/>
        <a:lstStyle/>
        <a:p>
          <a:endParaRPr lang="en-US"/>
        </a:p>
      </dgm:t>
    </dgm:pt>
    <dgm:pt modelId="{F16C0B09-5A03-4ACA-974A-558E3237782F}" type="sibTrans" cxnId="{60CDFFDB-F7C9-4634-A74C-DA6CD9E019D4}">
      <dgm:prSet/>
      <dgm:spPr/>
      <dgm:t>
        <a:bodyPr/>
        <a:lstStyle/>
        <a:p>
          <a:endParaRPr lang="en-US"/>
        </a:p>
      </dgm:t>
    </dgm:pt>
    <dgm:pt modelId="{2B8DD504-104F-4A33-AB47-75784E7C2445}">
      <dgm:prSet/>
      <dgm:spPr/>
      <dgm:t>
        <a:bodyPr/>
        <a:lstStyle/>
        <a:p>
          <a:r>
            <a:rPr lang="en-US" dirty="0"/>
            <a:t>Level 3</a:t>
          </a:r>
        </a:p>
      </dgm:t>
    </dgm:pt>
    <dgm:pt modelId="{757FB76F-4B6A-4E22-8CCB-6AEFCAF0CA53}" type="parTrans" cxnId="{597536C2-8C45-46FB-A721-9021B2001316}">
      <dgm:prSet/>
      <dgm:spPr/>
      <dgm:t>
        <a:bodyPr/>
        <a:lstStyle/>
        <a:p>
          <a:endParaRPr lang="en-US"/>
        </a:p>
      </dgm:t>
    </dgm:pt>
    <dgm:pt modelId="{9D3001CF-65B0-4BC1-8ECC-D8370DD03B88}" type="sibTrans" cxnId="{597536C2-8C45-46FB-A721-9021B2001316}">
      <dgm:prSet/>
      <dgm:spPr/>
      <dgm:t>
        <a:bodyPr/>
        <a:lstStyle/>
        <a:p>
          <a:endParaRPr lang="en-US"/>
        </a:p>
      </dgm:t>
    </dgm:pt>
    <dgm:pt modelId="{47DC36C6-2DFE-4D4F-8586-79E8D36D7CBB}">
      <dgm:prSet/>
      <dgm:spPr/>
      <dgm:t>
        <a:bodyPr/>
        <a:lstStyle/>
        <a:p>
          <a:r>
            <a:rPr lang="en-US"/>
            <a:t>Level 3 is focusing on “professional and highly motivated hackers”</a:t>
          </a:r>
        </a:p>
      </dgm:t>
    </dgm:pt>
    <dgm:pt modelId="{50962FCC-20D2-45EE-B53A-AE661C61F525}" type="parTrans" cxnId="{88A2821C-A6BF-4211-8616-77BF3B7565D6}">
      <dgm:prSet/>
      <dgm:spPr/>
      <dgm:t>
        <a:bodyPr/>
        <a:lstStyle/>
        <a:p>
          <a:endParaRPr lang="en-US"/>
        </a:p>
      </dgm:t>
    </dgm:pt>
    <dgm:pt modelId="{3A12FBAA-BBAC-48C3-9BBE-DA77D4698571}" type="sibTrans" cxnId="{88A2821C-A6BF-4211-8616-77BF3B7565D6}">
      <dgm:prSet/>
      <dgm:spPr/>
      <dgm:t>
        <a:bodyPr/>
        <a:lstStyle/>
        <a:p>
          <a:endParaRPr lang="en-US"/>
        </a:p>
      </dgm:t>
    </dgm:pt>
    <dgm:pt modelId="{FA32E04A-F274-4567-857D-E4BF8ED6C873}" type="pres">
      <dgm:prSet presAssocID="{23A74786-3BC5-4ADC-9E28-39A4D8689463}" presName="Name0" presStyleCnt="0">
        <dgm:presLayoutVars>
          <dgm:dir/>
          <dgm:animLvl val="lvl"/>
          <dgm:resizeHandles val="exact"/>
        </dgm:presLayoutVars>
      </dgm:prSet>
      <dgm:spPr/>
    </dgm:pt>
    <dgm:pt modelId="{D549121C-C149-484A-9D6E-1F3489E9C60D}" type="pres">
      <dgm:prSet presAssocID="{8D3DDAA4-EE6F-455E-AFE6-801BC4F0783D}" presName="composite" presStyleCnt="0"/>
      <dgm:spPr/>
    </dgm:pt>
    <dgm:pt modelId="{9EB0265E-EE3A-4A53-B08A-1D68ABCCBCAB}" type="pres">
      <dgm:prSet presAssocID="{8D3DDAA4-EE6F-455E-AFE6-801BC4F0783D}" presName="parTx" presStyleLbl="alignNode1" presStyleIdx="0" presStyleCnt="3">
        <dgm:presLayoutVars>
          <dgm:chMax val="0"/>
          <dgm:chPref val="0"/>
        </dgm:presLayoutVars>
      </dgm:prSet>
      <dgm:spPr/>
    </dgm:pt>
    <dgm:pt modelId="{989B08A4-A68B-44C1-951B-1E8867C3A0F9}" type="pres">
      <dgm:prSet presAssocID="{8D3DDAA4-EE6F-455E-AFE6-801BC4F0783D}" presName="desTx" presStyleLbl="alignAccFollowNode1" presStyleIdx="0" presStyleCnt="3">
        <dgm:presLayoutVars/>
      </dgm:prSet>
      <dgm:spPr/>
    </dgm:pt>
    <dgm:pt modelId="{9DD5D219-7A59-46EF-B613-1EC9D4DCCEDA}" type="pres">
      <dgm:prSet presAssocID="{5579DC62-D7FB-4AFC-A488-45184718F031}" presName="space" presStyleCnt="0"/>
      <dgm:spPr/>
    </dgm:pt>
    <dgm:pt modelId="{96D09449-F7F2-4507-BF07-738860AE6EC8}" type="pres">
      <dgm:prSet presAssocID="{190BBB00-8EA9-4FB7-A638-981B8385E868}" presName="composite" presStyleCnt="0"/>
      <dgm:spPr/>
    </dgm:pt>
    <dgm:pt modelId="{CC7D2849-8FB0-415A-A96D-01D75A044488}" type="pres">
      <dgm:prSet presAssocID="{190BBB00-8EA9-4FB7-A638-981B8385E868}" presName="parTx" presStyleLbl="alignNode1" presStyleIdx="1" presStyleCnt="3">
        <dgm:presLayoutVars>
          <dgm:chMax val="0"/>
          <dgm:chPref val="0"/>
        </dgm:presLayoutVars>
      </dgm:prSet>
      <dgm:spPr/>
    </dgm:pt>
    <dgm:pt modelId="{7642FB00-28ED-47DA-ABAF-9B9D8309161D}" type="pres">
      <dgm:prSet presAssocID="{190BBB00-8EA9-4FB7-A638-981B8385E868}" presName="desTx" presStyleLbl="alignAccFollowNode1" presStyleIdx="1" presStyleCnt="3">
        <dgm:presLayoutVars/>
      </dgm:prSet>
      <dgm:spPr/>
    </dgm:pt>
    <dgm:pt modelId="{F17A9DF6-D420-4B69-9680-13D32D779D73}" type="pres">
      <dgm:prSet presAssocID="{8D8BEBAB-4AC5-4AD0-8998-F0656D085FF7}" presName="space" presStyleCnt="0"/>
      <dgm:spPr/>
    </dgm:pt>
    <dgm:pt modelId="{260AB5DB-6B0F-478D-8A53-22F8F35B6C52}" type="pres">
      <dgm:prSet presAssocID="{2B8DD504-104F-4A33-AB47-75784E7C2445}" presName="composite" presStyleCnt="0"/>
      <dgm:spPr/>
    </dgm:pt>
    <dgm:pt modelId="{B4BA6B62-655E-483F-9413-D719C753D801}" type="pres">
      <dgm:prSet presAssocID="{2B8DD504-104F-4A33-AB47-75784E7C2445}" presName="parTx" presStyleLbl="alignNode1" presStyleIdx="2" presStyleCnt="3">
        <dgm:presLayoutVars>
          <dgm:chMax val="0"/>
          <dgm:chPref val="0"/>
        </dgm:presLayoutVars>
      </dgm:prSet>
      <dgm:spPr/>
    </dgm:pt>
    <dgm:pt modelId="{EC2C8852-1637-497C-8E68-A9263E22ECCE}" type="pres">
      <dgm:prSet presAssocID="{2B8DD504-104F-4A33-AB47-75784E7C2445}" presName="desTx" presStyleLbl="alignAccFollowNode1" presStyleIdx="2" presStyleCnt="3">
        <dgm:presLayoutVars/>
      </dgm:prSet>
      <dgm:spPr/>
    </dgm:pt>
  </dgm:ptLst>
  <dgm:cxnLst>
    <dgm:cxn modelId="{69F10A00-41FC-430B-B697-C263182A34EC}" type="presOf" srcId="{53610EDD-BC31-4191-AEAC-3D1B2D13841B}" destId="{7642FB00-28ED-47DA-ABAF-9B9D8309161D}" srcOrd="0" destOrd="0" presId="urn:microsoft.com/office/officeart/2016/7/layout/HorizontalActionList"/>
    <dgm:cxn modelId="{88A2821C-A6BF-4211-8616-77BF3B7565D6}" srcId="{2B8DD504-104F-4A33-AB47-75784E7C2445}" destId="{47DC36C6-2DFE-4D4F-8586-79E8D36D7CBB}" srcOrd="0" destOrd="0" parTransId="{50962FCC-20D2-45EE-B53A-AE661C61F525}" sibTransId="{3A12FBAA-BBAC-48C3-9BBE-DA77D4698571}"/>
    <dgm:cxn modelId="{22A8D120-AE25-4925-8937-37F316ECACB7}" srcId="{23A74786-3BC5-4ADC-9E28-39A4D8689463}" destId="{8D3DDAA4-EE6F-455E-AFE6-801BC4F0783D}" srcOrd="0" destOrd="0" parTransId="{45ACBCCF-7CF6-4A25-AEA1-C3FD1EAA0681}" sibTransId="{5579DC62-D7FB-4AFC-A488-45184718F031}"/>
    <dgm:cxn modelId="{3BAB515B-92E3-4582-9271-53324D3AEA8D}" type="presOf" srcId="{190BBB00-8EA9-4FB7-A638-981B8385E868}" destId="{CC7D2849-8FB0-415A-A96D-01D75A044488}" srcOrd="0" destOrd="0" presId="urn:microsoft.com/office/officeart/2016/7/layout/HorizontalActionList"/>
    <dgm:cxn modelId="{51DFB742-C41B-4099-9DDD-E554F925787E}" type="presOf" srcId="{2B8DD504-104F-4A33-AB47-75784E7C2445}" destId="{B4BA6B62-655E-483F-9413-D719C753D801}" srcOrd="0" destOrd="0" presId="urn:microsoft.com/office/officeart/2016/7/layout/HorizontalActionList"/>
    <dgm:cxn modelId="{1ED2C564-8288-4C4E-B3AB-A6A9722C4CEE}" srcId="{23A74786-3BC5-4ADC-9E28-39A4D8689463}" destId="{190BBB00-8EA9-4FB7-A638-981B8385E868}" srcOrd="1" destOrd="0" parTransId="{261E8EB0-9C59-47BD-B520-3404B4E2ED82}" sibTransId="{8D8BEBAB-4AC5-4AD0-8998-F0656D085FF7}"/>
    <dgm:cxn modelId="{DB57526D-8F54-47B9-9726-5D51566CB46A}" type="presOf" srcId="{8D3DDAA4-EE6F-455E-AFE6-801BC4F0783D}" destId="{9EB0265E-EE3A-4A53-B08A-1D68ABCCBCAB}" srcOrd="0" destOrd="0" presId="urn:microsoft.com/office/officeart/2016/7/layout/HorizontalActionList"/>
    <dgm:cxn modelId="{E7D7FB53-1712-4050-B963-FB650A44C27B}" srcId="{8D3DDAA4-EE6F-455E-AFE6-801BC4F0783D}" destId="{6ACA2C26-D7D1-4B47-BD65-235C98ACE3FF}" srcOrd="0" destOrd="0" parTransId="{461FE91B-768B-40EE-BA01-93275A9D6550}" sibTransId="{C89A580B-8304-4736-A196-5CC18ED0BE08}"/>
    <dgm:cxn modelId="{AD6AAC59-7507-4BF6-A10C-4A212601D432}" type="presOf" srcId="{47DC36C6-2DFE-4D4F-8586-79E8D36D7CBB}" destId="{EC2C8852-1637-497C-8E68-A9263E22ECCE}" srcOrd="0" destOrd="0" presId="urn:microsoft.com/office/officeart/2016/7/layout/HorizontalActionList"/>
    <dgm:cxn modelId="{597536C2-8C45-46FB-A721-9021B2001316}" srcId="{23A74786-3BC5-4ADC-9E28-39A4D8689463}" destId="{2B8DD504-104F-4A33-AB47-75784E7C2445}" srcOrd="2" destOrd="0" parTransId="{757FB76F-4B6A-4E22-8CCB-6AEFCAF0CA53}" sibTransId="{9D3001CF-65B0-4BC1-8ECC-D8370DD03B88}"/>
    <dgm:cxn modelId="{22E4C1C3-A397-4225-B961-66B75E8C40BE}" type="presOf" srcId="{6ACA2C26-D7D1-4B47-BD65-235C98ACE3FF}" destId="{989B08A4-A68B-44C1-951B-1E8867C3A0F9}" srcOrd="0" destOrd="0" presId="urn:microsoft.com/office/officeart/2016/7/layout/HorizontalActionList"/>
    <dgm:cxn modelId="{60CDFFDB-F7C9-4634-A74C-DA6CD9E019D4}" srcId="{190BBB00-8EA9-4FB7-A638-981B8385E868}" destId="{53610EDD-BC31-4191-AEAC-3D1B2D13841B}" srcOrd="0" destOrd="0" parTransId="{F4D95EAD-B2C7-4193-B67F-8F52A5722885}" sibTransId="{F16C0B09-5A03-4ACA-974A-558E3237782F}"/>
    <dgm:cxn modelId="{CCC00CE4-C044-4E80-ACD5-082A94DA086B}" type="presOf" srcId="{23A74786-3BC5-4ADC-9E28-39A4D8689463}" destId="{FA32E04A-F274-4567-857D-E4BF8ED6C873}" srcOrd="0" destOrd="0" presId="urn:microsoft.com/office/officeart/2016/7/layout/HorizontalActionList"/>
    <dgm:cxn modelId="{3506A04D-3F25-4ED5-9EE9-84981D407121}" type="presParOf" srcId="{FA32E04A-F274-4567-857D-E4BF8ED6C873}" destId="{D549121C-C149-484A-9D6E-1F3489E9C60D}" srcOrd="0" destOrd="0" presId="urn:microsoft.com/office/officeart/2016/7/layout/HorizontalActionList"/>
    <dgm:cxn modelId="{16A8A935-62BD-4F7C-8771-561C6AC47015}" type="presParOf" srcId="{D549121C-C149-484A-9D6E-1F3489E9C60D}" destId="{9EB0265E-EE3A-4A53-B08A-1D68ABCCBCAB}" srcOrd="0" destOrd="0" presId="urn:microsoft.com/office/officeart/2016/7/layout/HorizontalActionList"/>
    <dgm:cxn modelId="{7A338597-FBC7-4A7E-8C48-54B297CA3B79}" type="presParOf" srcId="{D549121C-C149-484A-9D6E-1F3489E9C60D}" destId="{989B08A4-A68B-44C1-951B-1E8867C3A0F9}" srcOrd="1" destOrd="0" presId="urn:microsoft.com/office/officeart/2016/7/layout/HorizontalActionList"/>
    <dgm:cxn modelId="{CF198719-2D1A-4757-AE96-7EA0D2F4F504}" type="presParOf" srcId="{FA32E04A-F274-4567-857D-E4BF8ED6C873}" destId="{9DD5D219-7A59-46EF-B613-1EC9D4DCCEDA}" srcOrd="1" destOrd="0" presId="urn:microsoft.com/office/officeart/2016/7/layout/HorizontalActionList"/>
    <dgm:cxn modelId="{E246D6BC-2D4C-49EB-A5B0-F57D74873F57}" type="presParOf" srcId="{FA32E04A-F274-4567-857D-E4BF8ED6C873}" destId="{96D09449-F7F2-4507-BF07-738860AE6EC8}" srcOrd="2" destOrd="0" presId="urn:microsoft.com/office/officeart/2016/7/layout/HorizontalActionList"/>
    <dgm:cxn modelId="{EA368EE5-6798-4FCD-A2D5-8C09A4AB911F}" type="presParOf" srcId="{96D09449-F7F2-4507-BF07-738860AE6EC8}" destId="{CC7D2849-8FB0-415A-A96D-01D75A044488}" srcOrd="0" destOrd="0" presId="urn:microsoft.com/office/officeart/2016/7/layout/HorizontalActionList"/>
    <dgm:cxn modelId="{BAE5D55B-EF40-4306-86B2-8EC999EC6841}" type="presParOf" srcId="{96D09449-F7F2-4507-BF07-738860AE6EC8}" destId="{7642FB00-28ED-47DA-ABAF-9B9D8309161D}" srcOrd="1" destOrd="0" presId="urn:microsoft.com/office/officeart/2016/7/layout/HorizontalActionList"/>
    <dgm:cxn modelId="{3D570322-BC72-4778-BCA5-2047EC71C7D9}" type="presParOf" srcId="{FA32E04A-F274-4567-857D-E4BF8ED6C873}" destId="{F17A9DF6-D420-4B69-9680-13D32D779D73}" srcOrd="3" destOrd="0" presId="urn:microsoft.com/office/officeart/2016/7/layout/HorizontalActionList"/>
    <dgm:cxn modelId="{FFEF61D5-AE38-4406-9547-DBC9E63DA636}" type="presParOf" srcId="{FA32E04A-F274-4567-857D-E4BF8ED6C873}" destId="{260AB5DB-6B0F-478D-8A53-22F8F35B6C52}" srcOrd="4" destOrd="0" presId="urn:microsoft.com/office/officeart/2016/7/layout/HorizontalActionList"/>
    <dgm:cxn modelId="{2B99998A-78A9-404C-91E3-2A1FBD1997D2}" type="presParOf" srcId="{260AB5DB-6B0F-478D-8A53-22F8F35B6C52}" destId="{B4BA6B62-655E-483F-9413-D719C753D801}" srcOrd="0" destOrd="0" presId="urn:microsoft.com/office/officeart/2016/7/layout/HorizontalActionList"/>
    <dgm:cxn modelId="{BA22DF7D-ACE7-4620-A846-D3D2E4C8BC27}" type="presParOf" srcId="{260AB5DB-6B0F-478D-8A53-22F8F35B6C52}" destId="{EC2C8852-1637-497C-8E68-A9263E22ECCE}"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7C5B0-82FE-4E33-BCD4-647C5688AF77}"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357899-55F0-4F5C-9D63-BF76434BED36}">
      <dgm:prSet/>
      <dgm:spPr/>
      <dgm:t>
        <a:bodyPr/>
        <a:lstStyle/>
        <a:p>
          <a:pPr>
            <a:defRPr b="1"/>
          </a:pPr>
          <a:r>
            <a:rPr lang="en-US"/>
            <a:t>Create three checklists, each per level</a:t>
          </a:r>
        </a:p>
      </dgm:t>
    </dgm:pt>
    <dgm:pt modelId="{3CACE7BC-3107-4B8F-A740-7CAEA59186D7}" type="parTrans" cxnId="{D9711EB4-F6E5-4205-9B8C-6C55C2E04A8F}">
      <dgm:prSet/>
      <dgm:spPr/>
      <dgm:t>
        <a:bodyPr/>
        <a:lstStyle/>
        <a:p>
          <a:endParaRPr lang="en-US"/>
        </a:p>
      </dgm:t>
    </dgm:pt>
    <dgm:pt modelId="{4AE87866-CA10-41C3-8306-2EE7576DCE7A}" type="sibTrans" cxnId="{D9711EB4-F6E5-4205-9B8C-6C55C2E04A8F}">
      <dgm:prSet/>
      <dgm:spPr/>
      <dgm:t>
        <a:bodyPr/>
        <a:lstStyle/>
        <a:p>
          <a:endParaRPr lang="en-US"/>
        </a:p>
      </dgm:t>
    </dgm:pt>
    <dgm:pt modelId="{6F4C6639-D2BA-415F-A20F-B2888BFB36BB}">
      <dgm:prSet/>
      <dgm:spPr/>
      <dgm:t>
        <a:bodyPr/>
        <a:lstStyle/>
        <a:p>
          <a:pPr algn="ctr">
            <a:buFont typeface="Arial" panose="020B0604020202020204" pitchFamily="34" charset="0"/>
            <a:buChar char="•"/>
          </a:pPr>
          <a:r>
            <a:rPr lang="en-US" dirty="0"/>
            <a:t>The checklists doesn’t include the previous level items.</a:t>
          </a:r>
        </a:p>
      </dgm:t>
    </dgm:pt>
    <dgm:pt modelId="{A5DA5050-46E6-46A6-82D3-3893A251FE65}" type="parTrans" cxnId="{0FCBE60C-61FD-4F87-8D10-9F3F41F193CB}">
      <dgm:prSet/>
      <dgm:spPr/>
      <dgm:t>
        <a:bodyPr/>
        <a:lstStyle/>
        <a:p>
          <a:endParaRPr lang="en-US"/>
        </a:p>
      </dgm:t>
    </dgm:pt>
    <dgm:pt modelId="{67A6BE24-798E-4C9E-99D0-B70757C39D7E}" type="sibTrans" cxnId="{0FCBE60C-61FD-4F87-8D10-9F3F41F193CB}">
      <dgm:prSet/>
      <dgm:spPr/>
      <dgm:t>
        <a:bodyPr/>
        <a:lstStyle/>
        <a:p>
          <a:endParaRPr lang="en-US"/>
        </a:p>
      </dgm:t>
    </dgm:pt>
    <dgm:pt modelId="{57158CDF-4161-4531-B010-A870D2FA9B4C}">
      <dgm:prSet/>
      <dgm:spPr/>
      <dgm:t>
        <a:bodyPr/>
        <a:lstStyle/>
        <a:p>
          <a:pPr algn="ctr">
            <a:buFont typeface="Arial" panose="020B0604020202020204" pitchFamily="34" charset="0"/>
            <a:buChar char="•"/>
          </a:pPr>
          <a:r>
            <a:rPr lang="en-US" dirty="0"/>
            <a:t>A Level 2 project will need the Level 1 checklist.</a:t>
          </a:r>
        </a:p>
      </dgm:t>
    </dgm:pt>
    <dgm:pt modelId="{8D1AF88B-2994-45D6-BE41-1CDAE7F4972E}" type="parTrans" cxnId="{35D392DB-6002-4226-B858-9249FBAF825E}">
      <dgm:prSet/>
      <dgm:spPr/>
      <dgm:t>
        <a:bodyPr/>
        <a:lstStyle/>
        <a:p>
          <a:endParaRPr lang="en-US"/>
        </a:p>
      </dgm:t>
    </dgm:pt>
    <dgm:pt modelId="{FAB8DF17-80E8-40D2-B35A-EBA54EE40051}" type="sibTrans" cxnId="{35D392DB-6002-4226-B858-9249FBAF825E}">
      <dgm:prSet/>
      <dgm:spPr/>
      <dgm:t>
        <a:bodyPr/>
        <a:lstStyle/>
        <a:p>
          <a:endParaRPr lang="en-US"/>
        </a:p>
      </dgm:t>
    </dgm:pt>
    <dgm:pt modelId="{C4AFE3FF-9620-4AB7-BC7C-84F07C1C36D8}">
      <dgm:prSet/>
      <dgm:spPr/>
      <dgm:t>
        <a:bodyPr/>
        <a:lstStyle/>
        <a:p>
          <a:pPr algn="ctr">
            <a:buFont typeface="Arial" panose="020B0604020202020204" pitchFamily="34" charset="0"/>
            <a:buChar char="•"/>
          </a:pPr>
          <a:r>
            <a:rPr lang="en-US" dirty="0"/>
            <a:t>A Level 3 project will need Level 2 and Level 1 checklists.</a:t>
          </a:r>
        </a:p>
      </dgm:t>
    </dgm:pt>
    <dgm:pt modelId="{4C70EB50-FCE6-4462-AF48-12845B7EAEFC}" type="parTrans" cxnId="{46B26510-875F-4191-BFD1-859431704EC5}">
      <dgm:prSet/>
      <dgm:spPr/>
      <dgm:t>
        <a:bodyPr/>
        <a:lstStyle/>
        <a:p>
          <a:endParaRPr lang="en-US"/>
        </a:p>
      </dgm:t>
    </dgm:pt>
    <dgm:pt modelId="{38068175-B013-4375-9A46-602436E43B68}" type="sibTrans" cxnId="{46B26510-875F-4191-BFD1-859431704EC5}">
      <dgm:prSet/>
      <dgm:spPr/>
      <dgm:t>
        <a:bodyPr/>
        <a:lstStyle/>
        <a:p>
          <a:endParaRPr lang="en-US"/>
        </a:p>
      </dgm:t>
    </dgm:pt>
    <dgm:pt modelId="{DC7BBCA1-F1D0-40AB-AD91-6E032A32EF4F}">
      <dgm:prSet/>
      <dgm:spPr/>
      <dgm:t>
        <a:bodyPr/>
        <a:lstStyle/>
        <a:p>
          <a:pPr>
            <a:defRPr b="1"/>
          </a:pPr>
          <a:r>
            <a:rPr lang="en-US"/>
            <a:t>This way the projects can add the checklists they need</a:t>
          </a:r>
        </a:p>
      </dgm:t>
    </dgm:pt>
    <dgm:pt modelId="{22F4B3AB-4569-4E87-9050-EF0A4F788C14}" type="parTrans" cxnId="{0B16DE1B-46F4-4757-89FC-EEF03FE38DA2}">
      <dgm:prSet/>
      <dgm:spPr/>
      <dgm:t>
        <a:bodyPr/>
        <a:lstStyle/>
        <a:p>
          <a:endParaRPr lang="en-US"/>
        </a:p>
      </dgm:t>
    </dgm:pt>
    <dgm:pt modelId="{D693CA55-07A3-46DD-AA62-F4A358450C1C}" type="sibTrans" cxnId="{0B16DE1B-46F4-4757-89FC-EEF03FE38DA2}">
      <dgm:prSet/>
      <dgm:spPr/>
      <dgm:t>
        <a:bodyPr/>
        <a:lstStyle/>
        <a:p>
          <a:endParaRPr lang="en-US"/>
        </a:p>
      </dgm:t>
    </dgm:pt>
    <dgm:pt modelId="{CC5E1EF7-6416-43CF-9003-6F32F6667ED5}">
      <dgm:prSet/>
      <dgm:spPr/>
      <dgm:t>
        <a:bodyPr/>
        <a:lstStyle/>
        <a:p>
          <a:r>
            <a:rPr lang="en-US" dirty="0"/>
            <a:t>A Level 2 project can be tested against Level 1 and Level 2 separately if needed.</a:t>
          </a:r>
        </a:p>
      </dgm:t>
    </dgm:pt>
    <dgm:pt modelId="{3F0A6338-548B-4AB8-B46F-73392F2F1490}" type="parTrans" cxnId="{A3CC0220-16E4-488B-A9E1-5E60E379E24B}">
      <dgm:prSet/>
      <dgm:spPr/>
      <dgm:t>
        <a:bodyPr/>
        <a:lstStyle/>
        <a:p>
          <a:endParaRPr lang="en-US"/>
        </a:p>
      </dgm:t>
    </dgm:pt>
    <dgm:pt modelId="{BE0D6CB9-DBFF-4BC2-8492-632598F998F4}" type="sibTrans" cxnId="{A3CC0220-16E4-488B-A9E1-5E60E379E24B}">
      <dgm:prSet/>
      <dgm:spPr/>
      <dgm:t>
        <a:bodyPr/>
        <a:lstStyle/>
        <a:p>
          <a:endParaRPr lang="en-US"/>
        </a:p>
      </dgm:t>
    </dgm:pt>
    <dgm:pt modelId="{5520E22C-D328-4C60-982B-0E357DC046F7}">
      <dgm:prSet/>
      <dgm:spPr/>
      <dgm:t>
        <a:bodyPr/>
        <a:lstStyle/>
        <a:p>
          <a:r>
            <a:rPr lang="en-US"/>
            <a:t>Reporting will be easier using separate checklists</a:t>
          </a:r>
        </a:p>
      </dgm:t>
    </dgm:pt>
    <dgm:pt modelId="{2ECDE626-6AFF-4A9E-BE69-3FBD20179566}" type="parTrans" cxnId="{83FBA0A1-B615-413D-9BED-F56D5F75A13A}">
      <dgm:prSet/>
      <dgm:spPr/>
      <dgm:t>
        <a:bodyPr/>
        <a:lstStyle/>
        <a:p>
          <a:endParaRPr lang="en-US"/>
        </a:p>
      </dgm:t>
    </dgm:pt>
    <dgm:pt modelId="{BB45ED76-912E-4A09-BFD4-5E193167AE83}" type="sibTrans" cxnId="{83FBA0A1-B615-413D-9BED-F56D5F75A13A}">
      <dgm:prSet/>
      <dgm:spPr/>
      <dgm:t>
        <a:bodyPr/>
        <a:lstStyle/>
        <a:p>
          <a:endParaRPr lang="en-US"/>
        </a:p>
      </dgm:t>
    </dgm:pt>
    <dgm:pt modelId="{5BF493E8-5ED5-49BA-99AE-1947154826B2}" type="pres">
      <dgm:prSet presAssocID="{2577C5B0-82FE-4E33-BCD4-647C5688AF77}" presName="root" presStyleCnt="0">
        <dgm:presLayoutVars>
          <dgm:dir/>
          <dgm:resizeHandles val="exact"/>
        </dgm:presLayoutVars>
      </dgm:prSet>
      <dgm:spPr/>
    </dgm:pt>
    <dgm:pt modelId="{A9B44537-EDB0-4996-BC37-69E631083C2B}" type="pres">
      <dgm:prSet presAssocID="{5D357899-55F0-4F5C-9D63-BF76434BED36}" presName="compNode" presStyleCnt="0"/>
      <dgm:spPr/>
    </dgm:pt>
    <dgm:pt modelId="{934135D0-C283-476D-9BC5-A3B485877718}" type="pres">
      <dgm:prSet presAssocID="{5D357899-55F0-4F5C-9D63-BF76434BED3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61DDD889-47CF-4006-B0FF-A91246682218}" type="pres">
      <dgm:prSet presAssocID="{5D357899-55F0-4F5C-9D63-BF76434BED36}" presName="iconSpace" presStyleCnt="0"/>
      <dgm:spPr/>
    </dgm:pt>
    <dgm:pt modelId="{52483873-AAEC-45C2-8F2B-793B2E0C5A69}" type="pres">
      <dgm:prSet presAssocID="{5D357899-55F0-4F5C-9D63-BF76434BED36}" presName="parTx" presStyleLbl="revTx" presStyleIdx="0" presStyleCnt="4">
        <dgm:presLayoutVars>
          <dgm:chMax val="0"/>
          <dgm:chPref val="0"/>
        </dgm:presLayoutVars>
      </dgm:prSet>
      <dgm:spPr/>
    </dgm:pt>
    <dgm:pt modelId="{0E64C28B-1C86-45EB-89BF-F491CCCCC4AA}" type="pres">
      <dgm:prSet presAssocID="{5D357899-55F0-4F5C-9D63-BF76434BED36}" presName="txSpace" presStyleCnt="0"/>
      <dgm:spPr/>
    </dgm:pt>
    <dgm:pt modelId="{1E68DBF4-8ECA-4F05-8698-742CF087DCE0}" type="pres">
      <dgm:prSet presAssocID="{5D357899-55F0-4F5C-9D63-BF76434BED36}" presName="desTx" presStyleLbl="revTx" presStyleIdx="1" presStyleCnt="4">
        <dgm:presLayoutVars/>
      </dgm:prSet>
      <dgm:spPr/>
    </dgm:pt>
    <dgm:pt modelId="{C8ADDACC-E5C3-4685-A02E-FB7D6AD9166A}" type="pres">
      <dgm:prSet presAssocID="{4AE87866-CA10-41C3-8306-2EE7576DCE7A}" presName="sibTrans" presStyleCnt="0"/>
      <dgm:spPr/>
    </dgm:pt>
    <dgm:pt modelId="{0A77C4EA-3803-40E4-980F-EE1704481C02}" type="pres">
      <dgm:prSet presAssocID="{DC7BBCA1-F1D0-40AB-AD91-6E032A32EF4F}" presName="compNode" presStyleCnt="0"/>
      <dgm:spPr/>
    </dgm:pt>
    <dgm:pt modelId="{0F2B2662-078B-4C78-8271-F6D43F50F496}" type="pres">
      <dgm:prSet presAssocID="{DC7BBCA1-F1D0-40AB-AD91-6E032A32EF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4E087C68-FDBB-40DB-8877-85B5E28A4AF9}" type="pres">
      <dgm:prSet presAssocID="{DC7BBCA1-F1D0-40AB-AD91-6E032A32EF4F}" presName="iconSpace" presStyleCnt="0"/>
      <dgm:spPr/>
    </dgm:pt>
    <dgm:pt modelId="{79FA52E7-23F3-4AF4-B20E-5F586333A896}" type="pres">
      <dgm:prSet presAssocID="{DC7BBCA1-F1D0-40AB-AD91-6E032A32EF4F}" presName="parTx" presStyleLbl="revTx" presStyleIdx="2" presStyleCnt="4">
        <dgm:presLayoutVars>
          <dgm:chMax val="0"/>
          <dgm:chPref val="0"/>
        </dgm:presLayoutVars>
      </dgm:prSet>
      <dgm:spPr/>
    </dgm:pt>
    <dgm:pt modelId="{F9FAF043-4BAE-43EB-BC81-211D291EF48A}" type="pres">
      <dgm:prSet presAssocID="{DC7BBCA1-F1D0-40AB-AD91-6E032A32EF4F}" presName="txSpace" presStyleCnt="0"/>
      <dgm:spPr/>
    </dgm:pt>
    <dgm:pt modelId="{ED755689-F432-4BC0-BFA3-F2771EE1C00C}" type="pres">
      <dgm:prSet presAssocID="{DC7BBCA1-F1D0-40AB-AD91-6E032A32EF4F}" presName="desTx" presStyleLbl="revTx" presStyleIdx="3" presStyleCnt="4">
        <dgm:presLayoutVars/>
      </dgm:prSet>
      <dgm:spPr/>
    </dgm:pt>
  </dgm:ptLst>
  <dgm:cxnLst>
    <dgm:cxn modelId="{0FCBE60C-61FD-4F87-8D10-9F3F41F193CB}" srcId="{5D357899-55F0-4F5C-9D63-BF76434BED36}" destId="{6F4C6639-D2BA-415F-A20F-B2888BFB36BB}" srcOrd="0" destOrd="0" parTransId="{A5DA5050-46E6-46A6-82D3-3893A251FE65}" sibTransId="{67A6BE24-798E-4C9E-99D0-B70757C39D7E}"/>
    <dgm:cxn modelId="{46B26510-875F-4191-BFD1-859431704EC5}" srcId="{5D357899-55F0-4F5C-9D63-BF76434BED36}" destId="{C4AFE3FF-9620-4AB7-BC7C-84F07C1C36D8}" srcOrd="2" destOrd="0" parTransId="{4C70EB50-FCE6-4462-AF48-12845B7EAEFC}" sibTransId="{38068175-B013-4375-9A46-602436E43B68}"/>
    <dgm:cxn modelId="{0B16DE1B-46F4-4757-89FC-EEF03FE38DA2}" srcId="{2577C5B0-82FE-4E33-BCD4-647C5688AF77}" destId="{DC7BBCA1-F1D0-40AB-AD91-6E032A32EF4F}" srcOrd="1" destOrd="0" parTransId="{22F4B3AB-4569-4E87-9050-EF0A4F788C14}" sibTransId="{D693CA55-07A3-46DD-AA62-F4A358450C1C}"/>
    <dgm:cxn modelId="{A3CC0220-16E4-488B-A9E1-5E60E379E24B}" srcId="{DC7BBCA1-F1D0-40AB-AD91-6E032A32EF4F}" destId="{CC5E1EF7-6416-43CF-9003-6F32F6667ED5}" srcOrd="0" destOrd="0" parTransId="{3F0A6338-548B-4AB8-B46F-73392F2F1490}" sibTransId="{BE0D6CB9-DBFF-4BC2-8492-632598F998F4}"/>
    <dgm:cxn modelId="{101C795C-C4E6-4DD4-9F17-D176B4F99B07}" type="presOf" srcId="{C4AFE3FF-9620-4AB7-BC7C-84F07C1C36D8}" destId="{1E68DBF4-8ECA-4F05-8698-742CF087DCE0}" srcOrd="0" destOrd="2" presId="urn:microsoft.com/office/officeart/2018/5/layout/CenteredIconLabelDescriptionList"/>
    <dgm:cxn modelId="{9EEB3E74-BAE0-444F-BA19-D4405DB98958}" type="presOf" srcId="{5520E22C-D328-4C60-982B-0E357DC046F7}" destId="{ED755689-F432-4BC0-BFA3-F2771EE1C00C}" srcOrd="0" destOrd="1" presId="urn:microsoft.com/office/officeart/2018/5/layout/CenteredIconLabelDescriptionList"/>
    <dgm:cxn modelId="{246DBC54-6580-4AAF-A0EB-8DF704AAB48C}" type="presOf" srcId="{CC5E1EF7-6416-43CF-9003-6F32F6667ED5}" destId="{ED755689-F432-4BC0-BFA3-F2771EE1C00C}" srcOrd="0" destOrd="0" presId="urn:microsoft.com/office/officeart/2018/5/layout/CenteredIconLabelDescriptionList"/>
    <dgm:cxn modelId="{FC7E9E7F-C9FE-4B14-A155-18F004D70FBE}" type="presOf" srcId="{DC7BBCA1-F1D0-40AB-AD91-6E032A32EF4F}" destId="{79FA52E7-23F3-4AF4-B20E-5F586333A896}" srcOrd="0" destOrd="0" presId="urn:microsoft.com/office/officeart/2018/5/layout/CenteredIconLabelDescriptionList"/>
    <dgm:cxn modelId="{0882E78D-B9D6-421B-9D60-A57743BD2C20}" type="presOf" srcId="{2577C5B0-82FE-4E33-BCD4-647C5688AF77}" destId="{5BF493E8-5ED5-49BA-99AE-1947154826B2}" srcOrd="0" destOrd="0" presId="urn:microsoft.com/office/officeart/2018/5/layout/CenteredIconLabelDescriptionList"/>
    <dgm:cxn modelId="{83FBA0A1-B615-413D-9BED-F56D5F75A13A}" srcId="{DC7BBCA1-F1D0-40AB-AD91-6E032A32EF4F}" destId="{5520E22C-D328-4C60-982B-0E357DC046F7}" srcOrd="1" destOrd="0" parTransId="{2ECDE626-6AFF-4A9E-BE69-3FBD20179566}" sibTransId="{BB45ED76-912E-4A09-BFD4-5E193167AE83}"/>
    <dgm:cxn modelId="{6202A9A8-3393-465D-AAA7-027CB9F2AAEC}" type="presOf" srcId="{5D357899-55F0-4F5C-9D63-BF76434BED36}" destId="{52483873-AAEC-45C2-8F2B-793B2E0C5A69}" srcOrd="0" destOrd="0" presId="urn:microsoft.com/office/officeart/2018/5/layout/CenteredIconLabelDescriptionList"/>
    <dgm:cxn modelId="{D9711EB4-F6E5-4205-9B8C-6C55C2E04A8F}" srcId="{2577C5B0-82FE-4E33-BCD4-647C5688AF77}" destId="{5D357899-55F0-4F5C-9D63-BF76434BED36}" srcOrd="0" destOrd="0" parTransId="{3CACE7BC-3107-4B8F-A740-7CAEA59186D7}" sibTransId="{4AE87866-CA10-41C3-8306-2EE7576DCE7A}"/>
    <dgm:cxn modelId="{35D392DB-6002-4226-B858-9249FBAF825E}" srcId="{5D357899-55F0-4F5C-9D63-BF76434BED36}" destId="{57158CDF-4161-4531-B010-A870D2FA9B4C}" srcOrd="1" destOrd="0" parTransId="{8D1AF88B-2994-45D6-BE41-1CDAE7F4972E}" sibTransId="{FAB8DF17-80E8-40D2-B35A-EBA54EE40051}"/>
    <dgm:cxn modelId="{6A3AE7EE-B2EB-4510-8880-35A97967FF4D}" type="presOf" srcId="{6F4C6639-D2BA-415F-A20F-B2888BFB36BB}" destId="{1E68DBF4-8ECA-4F05-8698-742CF087DCE0}" srcOrd="0" destOrd="0" presId="urn:microsoft.com/office/officeart/2018/5/layout/CenteredIconLabelDescriptionList"/>
    <dgm:cxn modelId="{068D09F2-AFAE-4ECA-9073-E15EFC3C03CD}" type="presOf" srcId="{57158CDF-4161-4531-B010-A870D2FA9B4C}" destId="{1E68DBF4-8ECA-4F05-8698-742CF087DCE0}" srcOrd="0" destOrd="1" presId="urn:microsoft.com/office/officeart/2018/5/layout/CenteredIconLabelDescriptionList"/>
    <dgm:cxn modelId="{3816A42F-B3E6-4E1D-92F5-9E0E57ED2EDA}" type="presParOf" srcId="{5BF493E8-5ED5-49BA-99AE-1947154826B2}" destId="{A9B44537-EDB0-4996-BC37-69E631083C2B}" srcOrd="0" destOrd="0" presId="urn:microsoft.com/office/officeart/2018/5/layout/CenteredIconLabelDescriptionList"/>
    <dgm:cxn modelId="{7EA7E3C7-09AF-412D-8138-BA3644828B53}" type="presParOf" srcId="{A9B44537-EDB0-4996-BC37-69E631083C2B}" destId="{934135D0-C283-476D-9BC5-A3B485877718}" srcOrd="0" destOrd="0" presId="urn:microsoft.com/office/officeart/2018/5/layout/CenteredIconLabelDescriptionList"/>
    <dgm:cxn modelId="{9EC48277-B527-4CA1-99BE-BDC66752DF74}" type="presParOf" srcId="{A9B44537-EDB0-4996-BC37-69E631083C2B}" destId="{61DDD889-47CF-4006-B0FF-A91246682218}" srcOrd="1" destOrd="0" presId="urn:microsoft.com/office/officeart/2018/5/layout/CenteredIconLabelDescriptionList"/>
    <dgm:cxn modelId="{E07F860B-6D0D-457D-A8C4-CA5197A22FCF}" type="presParOf" srcId="{A9B44537-EDB0-4996-BC37-69E631083C2B}" destId="{52483873-AAEC-45C2-8F2B-793B2E0C5A69}" srcOrd="2" destOrd="0" presId="urn:microsoft.com/office/officeart/2018/5/layout/CenteredIconLabelDescriptionList"/>
    <dgm:cxn modelId="{0A64297A-2DC4-497D-9B79-6A425A865F73}" type="presParOf" srcId="{A9B44537-EDB0-4996-BC37-69E631083C2B}" destId="{0E64C28B-1C86-45EB-89BF-F491CCCCC4AA}" srcOrd="3" destOrd="0" presId="urn:microsoft.com/office/officeart/2018/5/layout/CenteredIconLabelDescriptionList"/>
    <dgm:cxn modelId="{918DEDCA-B0BB-4820-9DBF-70E534C1A0D5}" type="presParOf" srcId="{A9B44537-EDB0-4996-BC37-69E631083C2B}" destId="{1E68DBF4-8ECA-4F05-8698-742CF087DCE0}" srcOrd="4" destOrd="0" presId="urn:microsoft.com/office/officeart/2018/5/layout/CenteredIconLabelDescriptionList"/>
    <dgm:cxn modelId="{7D8AAC00-F181-4CC5-8995-63E3F45C8C8C}" type="presParOf" srcId="{5BF493E8-5ED5-49BA-99AE-1947154826B2}" destId="{C8ADDACC-E5C3-4685-A02E-FB7D6AD9166A}" srcOrd="1" destOrd="0" presId="urn:microsoft.com/office/officeart/2018/5/layout/CenteredIconLabelDescriptionList"/>
    <dgm:cxn modelId="{52780354-77DB-492E-9BB6-236F54D3CE1E}" type="presParOf" srcId="{5BF493E8-5ED5-49BA-99AE-1947154826B2}" destId="{0A77C4EA-3803-40E4-980F-EE1704481C02}" srcOrd="2" destOrd="0" presId="urn:microsoft.com/office/officeart/2018/5/layout/CenteredIconLabelDescriptionList"/>
    <dgm:cxn modelId="{7930701E-FD3E-4E10-BE43-D3C6D691ABD6}" type="presParOf" srcId="{0A77C4EA-3803-40E4-980F-EE1704481C02}" destId="{0F2B2662-078B-4C78-8271-F6D43F50F496}" srcOrd="0" destOrd="0" presId="urn:microsoft.com/office/officeart/2018/5/layout/CenteredIconLabelDescriptionList"/>
    <dgm:cxn modelId="{BC10ACD5-9CE4-4440-8608-EE9144029328}" type="presParOf" srcId="{0A77C4EA-3803-40E4-980F-EE1704481C02}" destId="{4E087C68-FDBB-40DB-8877-85B5E28A4AF9}" srcOrd="1" destOrd="0" presId="urn:microsoft.com/office/officeart/2018/5/layout/CenteredIconLabelDescriptionList"/>
    <dgm:cxn modelId="{0798F7DC-8390-46D3-B728-0297AB8A3BC0}" type="presParOf" srcId="{0A77C4EA-3803-40E4-980F-EE1704481C02}" destId="{79FA52E7-23F3-4AF4-B20E-5F586333A896}" srcOrd="2" destOrd="0" presId="urn:microsoft.com/office/officeart/2018/5/layout/CenteredIconLabelDescriptionList"/>
    <dgm:cxn modelId="{387D2850-6EB8-4EF9-9EA8-DA6BA500BEA6}" type="presParOf" srcId="{0A77C4EA-3803-40E4-980F-EE1704481C02}" destId="{F9FAF043-4BAE-43EB-BC81-211D291EF48A}" srcOrd="3" destOrd="0" presId="urn:microsoft.com/office/officeart/2018/5/layout/CenteredIconLabelDescriptionList"/>
    <dgm:cxn modelId="{3E879147-D2F5-4553-9591-3AFA881A6F51}" type="presParOf" srcId="{0A77C4EA-3803-40E4-980F-EE1704481C02}" destId="{ED755689-F432-4BC0-BFA3-F2771EE1C00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6B7E2-9F38-4684-8B40-E84E725D048F}"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CB30DA50-180B-4F51-A281-3844F09BFB89}">
      <dgm:prSet/>
      <dgm:spPr/>
      <dgm:t>
        <a:bodyPr/>
        <a:lstStyle/>
        <a:p>
          <a:pPr>
            <a:lnSpc>
              <a:spcPct val="100000"/>
            </a:lnSpc>
          </a:pPr>
          <a:r>
            <a:rPr lang="en-US"/>
            <a:t>20 Minutes</a:t>
          </a:r>
        </a:p>
      </dgm:t>
    </dgm:pt>
    <dgm:pt modelId="{4160B164-F822-4F5D-9756-1B9AE5B7DB1B}" type="parTrans" cxnId="{438AA7B5-4148-4CA8-8C26-F9E036D604C9}">
      <dgm:prSet/>
      <dgm:spPr/>
      <dgm:t>
        <a:bodyPr/>
        <a:lstStyle/>
        <a:p>
          <a:endParaRPr lang="en-US"/>
        </a:p>
      </dgm:t>
    </dgm:pt>
    <dgm:pt modelId="{88E32F6A-586D-48A6-BDC4-BF1B1B0FAB67}" type="sibTrans" cxnId="{438AA7B5-4148-4CA8-8C26-F9E036D604C9}">
      <dgm:prSet/>
      <dgm:spPr/>
      <dgm:t>
        <a:bodyPr/>
        <a:lstStyle/>
        <a:p>
          <a:endParaRPr lang="en-US"/>
        </a:p>
      </dgm:t>
    </dgm:pt>
    <dgm:pt modelId="{6B9C6731-CEC9-4D81-A1C1-F586A59C8F92}">
      <dgm:prSet/>
      <dgm:spPr/>
      <dgm:t>
        <a:bodyPr/>
        <a:lstStyle/>
        <a:p>
          <a:pPr>
            <a:lnSpc>
              <a:spcPct val="100000"/>
            </a:lnSpc>
          </a:pPr>
          <a:r>
            <a:rPr lang="en-US" dirty="0"/>
            <a:t>Use the checklists in the workshop repository to create checklists for your group</a:t>
          </a:r>
        </a:p>
      </dgm:t>
    </dgm:pt>
    <dgm:pt modelId="{4741304E-FF51-4CB3-AD20-00456F05CF87}" type="parTrans" cxnId="{1FF01074-4924-4BA2-A90F-56C00C4F1F0F}">
      <dgm:prSet/>
      <dgm:spPr/>
      <dgm:t>
        <a:bodyPr/>
        <a:lstStyle/>
        <a:p>
          <a:endParaRPr lang="en-US"/>
        </a:p>
      </dgm:t>
    </dgm:pt>
    <dgm:pt modelId="{C65E4872-1715-4E13-A8E3-9417AB9FEACF}" type="sibTrans" cxnId="{1FF01074-4924-4BA2-A90F-56C00C4F1F0F}">
      <dgm:prSet/>
      <dgm:spPr/>
      <dgm:t>
        <a:bodyPr/>
        <a:lstStyle/>
        <a:p>
          <a:endParaRPr lang="en-US"/>
        </a:p>
      </dgm:t>
    </dgm:pt>
    <dgm:pt modelId="{14A9809A-3304-478B-97EE-FA285827E2A5}">
      <dgm:prSet/>
      <dgm:spPr/>
      <dgm:t>
        <a:bodyPr/>
        <a:lstStyle/>
        <a:p>
          <a:pPr>
            <a:lnSpc>
              <a:spcPct val="100000"/>
            </a:lnSpc>
          </a:pPr>
          <a:r>
            <a:rPr lang="en-US" dirty="0"/>
            <a:t>Present the checklist to the other groups</a:t>
          </a:r>
        </a:p>
      </dgm:t>
    </dgm:pt>
    <dgm:pt modelId="{1CAB1CF8-899F-4440-B53C-C7215C02B74C}" type="parTrans" cxnId="{5DFD4825-F73E-4C85-BA1D-A12239D3264D}">
      <dgm:prSet/>
      <dgm:spPr/>
      <dgm:t>
        <a:bodyPr/>
        <a:lstStyle/>
        <a:p>
          <a:endParaRPr lang="en-US"/>
        </a:p>
      </dgm:t>
    </dgm:pt>
    <dgm:pt modelId="{6B4F7126-0E44-405C-B700-3AB53DAE7B69}" type="sibTrans" cxnId="{5DFD4825-F73E-4C85-BA1D-A12239D3264D}">
      <dgm:prSet/>
      <dgm:spPr/>
      <dgm:t>
        <a:bodyPr/>
        <a:lstStyle/>
        <a:p>
          <a:endParaRPr lang="en-US"/>
        </a:p>
      </dgm:t>
    </dgm:pt>
    <dgm:pt modelId="{787FE692-8D91-4226-8845-89BE7C732037}" type="pres">
      <dgm:prSet presAssocID="{2DC6B7E2-9F38-4684-8B40-E84E725D048F}" presName="root" presStyleCnt="0">
        <dgm:presLayoutVars>
          <dgm:dir/>
          <dgm:resizeHandles val="exact"/>
        </dgm:presLayoutVars>
      </dgm:prSet>
      <dgm:spPr/>
    </dgm:pt>
    <dgm:pt modelId="{29A210D3-A70F-4801-860B-C392A77BA8EF}" type="pres">
      <dgm:prSet presAssocID="{CB30DA50-180B-4F51-A281-3844F09BFB89}" presName="compNode" presStyleCnt="0"/>
      <dgm:spPr/>
    </dgm:pt>
    <dgm:pt modelId="{F620752B-0821-4045-A1C3-1A5CBAB12914}" type="pres">
      <dgm:prSet presAssocID="{CB30DA50-180B-4F51-A281-3844F09BFB89}" presName="bgRect" presStyleLbl="bgShp" presStyleIdx="0" presStyleCnt="3"/>
      <dgm:spPr/>
    </dgm:pt>
    <dgm:pt modelId="{1498402D-0B62-46B6-96C2-685BF890CB5E}" type="pres">
      <dgm:prSet presAssocID="{CB30DA50-180B-4F51-A281-3844F09BFB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737A2787-4D26-41E5-969F-A13E0BE2096B}" type="pres">
      <dgm:prSet presAssocID="{CB30DA50-180B-4F51-A281-3844F09BFB89}" presName="spaceRect" presStyleCnt="0"/>
      <dgm:spPr/>
    </dgm:pt>
    <dgm:pt modelId="{CE264AA0-3DE0-4BCC-A3DC-49FD40531970}" type="pres">
      <dgm:prSet presAssocID="{CB30DA50-180B-4F51-A281-3844F09BFB89}" presName="parTx" presStyleLbl="revTx" presStyleIdx="0" presStyleCnt="3">
        <dgm:presLayoutVars>
          <dgm:chMax val="0"/>
          <dgm:chPref val="0"/>
        </dgm:presLayoutVars>
      </dgm:prSet>
      <dgm:spPr/>
    </dgm:pt>
    <dgm:pt modelId="{0DF12C6C-8404-4584-B40A-7959D9A911A3}" type="pres">
      <dgm:prSet presAssocID="{88E32F6A-586D-48A6-BDC4-BF1B1B0FAB67}" presName="sibTrans" presStyleCnt="0"/>
      <dgm:spPr/>
    </dgm:pt>
    <dgm:pt modelId="{8A8279CA-6EA7-4FDE-820F-2EF6009DD62F}" type="pres">
      <dgm:prSet presAssocID="{6B9C6731-CEC9-4D81-A1C1-F586A59C8F92}" presName="compNode" presStyleCnt="0"/>
      <dgm:spPr/>
    </dgm:pt>
    <dgm:pt modelId="{F1C931BB-C8D7-4C3F-BCFB-84BC1CF4825B}" type="pres">
      <dgm:prSet presAssocID="{6B9C6731-CEC9-4D81-A1C1-F586A59C8F92}" presName="bgRect" presStyleLbl="bgShp" presStyleIdx="1" presStyleCnt="3"/>
      <dgm:spPr/>
    </dgm:pt>
    <dgm:pt modelId="{935422AA-11B5-4264-8122-92469547E3E0}" type="pres">
      <dgm:prSet presAssocID="{6B9C6731-CEC9-4D81-A1C1-F586A59C8F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77CC2FD6-8080-41B6-ABD3-32286C35D67D}" type="pres">
      <dgm:prSet presAssocID="{6B9C6731-CEC9-4D81-A1C1-F586A59C8F92}" presName="spaceRect" presStyleCnt="0"/>
      <dgm:spPr/>
    </dgm:pt>
    <dgm:pt modelId="{44FD961B-9D91-40FA-91FC-EFF30C1FC3C5}" type="pres">
      <dgm:prSet presAssocID="{6B9C6731-CEC9-4D81-A1C1-F586A59C8F92}" presName="parTx" presStyleLbl="revTx" presStyleIdx="1" presStyleCnt="3">
        <dgm:presLayoutVars>
          <dgm:chMax val="0"/>
          <dgm:chPref val="0"/>
        </dgm:presLayoutVars>
      </dgm:prSet>
      <dgm:spPr/>
    </dgm:pt>
    <dgm:pt modelId="{47E432D8-720F-4B1A-BF7F-028645F9C304}" type="pres">
      <dgm:prSet presAssocID="{C65E4872-1715-4E13-A8E3-9417AB9FEACF}" presName="sibTrans" presStyleCnt="0"/>
      <dgm:spPr/>
    </dgm:pt>
    <dgm:pt modelId="{C62ABDFA-E073-41A8-AF34-C9E64BBE91BE}" type="pres">
      <dgm:prSet presAssocID="{14A9809A-3304-478B-97EE-FA285827E2A5}" presName="compNode" presStyleCnt="0"/>
      <dgm:spPr/>
    </dgm:pt>
    <dgm:pt modelId="{C2365477-8C0A-410D-AC01-7C0C2000843A}" type="pres">
      <dgm:prSet presAssocID="{14A9809A-3304-478B-97EE-FA285827E2A5}" presName="bgRect" presStyleLbl="bgShp" presStyleIdx="2" presStyleCnt="3"/>
      <dgm:spPr/>
    </dgm:pt>
    <dgm:pt modelId="{783AABE6-5591-4F4C-BC5B-7AADA4CE0A19}" type="pres">
      <dgm:prSet presAssocID="{14A9809A-3304-478B-97EE-FA285827E2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914AA18-2AAB-44C9-A326-C44596F33C08}" type="pres">
      <dgm:prSet presAssocID="{14A9809A-3304-478B-97EE-FA285827E2A5}" presName="spaceRect" presStyleCnt="0"/>
      <dgm:spPr/>
    </dgm:pt>
    <dgm:pt modelId="{B9342996-71DA-40EB-818B-A516A448FF82}" type="pres">
      <dgm:prSet presAssocID="{14A9809A-3304-478B-97EE-FA285827E2A5}" presName="parTx" presStyleLbl="revTx" presStyleIdx="2" presStyleCnt="3">
        <dgm:presLayoutVars>
          <dgm:chMax val="0"/>
          <dgm:chPref val="0"/>
        </dgm:presLayoutVars>
      </dgm:prSet>
      <dgm:spPr/>
    </dgm:pt>
  </dgm:ptLst>
  <dgm:cxnLst>
    <dgm:cxn modelId="{532B0F06-F1F8-47CE-8C6E-4DFF24FDBC83}" type="presOf" srcId="{2DC6B7E2-9F38-4684-8B40-E84E725D048F}" destId="{787FE692-8D91-4226-8845-89BE7C732037}" srcOrd="0" destOrd="0" presId="urn:microsoft.com/office/officeart/2018/2/layout/IconVerticalSolidList"/>
    <dgm:cxn modelId="{5DFD4825-F73E-4C85-BA1D-A12239D3264D}" srcId="{2DC6B7E2-9F38-4684-8B40-E84E725D048F}" destId="{14A9809A-3304-478B-97EE-FA285827E2A5}" srcOrd="2" destOrd="0" parTransId="{1CAB1CF8-899F-4440-B53C-C7215C02B74C}" sibTransId="{6B4F7126-0E44-405C-B700-3AB53DAE7B69}"/>
    <dgm:cxn modelId="{8D823E6E-954B-4912-950C-FE08C935A7D0}" type="presOf" srcId="{6B9C6731-CEC9-4D81-A1C1-F586A59C8F92}" destId="{44FD961B-9D91-40FA-91FC-EFF30C1FC3C5}" srcOrd="0" destOrd="0" presId="urn:microsoft.com/office/officeart/2018/2/layout/IconVerticalSolidList"/>
    <dgm:cxn modelId="{1FF01074-4924-4BA2-A90F-56C00C4F1F0F}" srcId="{2DC6B7E2-9F38-4684-8B40-E84E725D048F}" destId="{6B9C6731-CEC9-4D81-A1C1-F586A59C8F92}" srcOrd="1" destOrd="0" parTransId="{4741304E-FF51-4CB3-AD20-00456F05CF87}" sibTransId="{C65E4872-1715-4E13-A8E3-9417AB9FEACF}"/>
    <dgm:cxn modelId="{49713E54-2188-4965-9D29-329939F910CD}" type="presOf" srcId="{CB30DA50-180B-4F51-A281-3844F09BFB89}" destId="{CE264AA0-3DE0-4BCC-A3DC-49FD40531970}" srcOrd="0" destOrd="0" presId="urn:microsoft.com/office/officeart/2018/2/layout/IconVerticalSolidList"/>
    <dgm:cxn modelId="{438AA7B5-4148-4CA8-8C26-F9E036D604C9}" srcId="{2DC6B7E2-9F38-4684-8B40-E84E725D048F}" destId="{CB30DA50-180B-4F51-A281-3844F09BFB89}" srcOrd="0" destOrd="0" parTransId="{4160B164-F822-4F5D-9756-1B9AE5B7DB1B}" sibTransId="{88E32F6A-586D-48A6-BDC4-BF1B1B0FAB67}"/>
    <dgm:cxn modelId="{054DD8CB-0C44-4D52-BDEE-206555E11AEB}" type="presOf" srcId="{14A9809A-3304-478B-97EE-FA285827E2A5}" destId="{B9342996-71DA-40EB-818B-A516A448FF82}" srcOrd="0" destOrd="0" presId="urn:microsoft.com/office/officeart/2018/2/layout/IconVerticalSolidList"/>
    <dgm:cxn modelId="{89B9D0AF-9DF8-4BC8-BF50-04B02CF5CC4A}" type="presParOf" srcId="{787FE692-8D91-4226-8845-89BE7C732037}" destId="{29A210D3-A70F-4801-860B-C392A77BA8EF}" srcOrd="0" destOrd="0" presId="urn:microsoft.com/office/officeart/2018/2/layout/IconVerticalSolidList"/>
    <dgm:cxn modelId="{3B8BEC15-D337-4FCC-AFD3-B9DF37D0B597}" type="presParOf" srcId="{29A210D3-A70F-4801-860B-C392A77BA8EF}" destId="{F620752B-0821-4045-A1C3-1A5CBAB12914}" srcOrd="0" destOrd="0" presId="urn:microsoft.com/office/officeart/2018/2/layout/IconVerticalSolidList"/>
    <dgm:cxn modelId="{88B5E04E-9BB1-4ADB-8125-50A15628C165}" type="presParOf" srcId="{29A210D3-A70F-4801-860B-C392A77BA8EF}" destId="{1498402D-0B62-46B6-96C2-685BF890CB5E}" srcOrd="1" destOrd="0" presId="urn:microsoft.com/office/officeart/2018/2/layout/IconVerticalSolidList"/>
    <dgm:cxn modelId="{D0C038CF-DC5D-4F37-A9D3-EC10DCB5A887}" type="presParOf" srcId="{29A210D3-A70F-4801-860B-C392A77BA8EF}" destId="{737A2787-4D26-41E5-969F-A13E0BE2096B}" srcOrd="2" destOrd="0" presId="urn:microsoft.com/office/officeart/2018/2/layout/IconVerticalSolidList"/>
    <dgm:cxn modelId="{DD3F4466-9ACA-4412-9DDF-E9A3F06614C1}" type="presParOf" srcId="{29A210D3-A70F-4801-860B-C392A77BA8EF}" destId="{CE264AA0-3DE0-4BCC-A3DC-49FD40531970}" srcOrd="3" destOrd="0" presId="urn:microsoft.com/office/officeart/2018/2/layout/IconVerticalSolidList"/>
    <dgm:cxn modelId="{32A4FEC7-C9D4-4D72-A0EA-531C74AA3D2F}" type="presParOf" srcId="{787FE692-8D91-4226-8845-89BE7C732037}" destId="{0DF12C6C-8404-4584-B40A-7959D9A911A3}" srcOrd="1" destOrd="0" presId="urn:microsoft.com/office/officeart/2018/2/layout/IconVerticalSolidList"/>
    <dgm:cxn modelId="{6C0E5D13-EDB7-4FA9-B6D4-F6D48EB869B1}" type="presParOf" srcId="{787FE692-8D91-4226-8845-89BE7C732037}" destId="{8A8279CA-6EA7-4FDE-820F-2EF6009DD62F}" srcOrd="2" destOrd="0" presId="urn:microsoft.com/office/officeart/2018/2/layout/IconVerticalSolidList"/>
    <dgm:cxn modelId="{8CA74BBE-F437-4E1A-9554-99C5F9BCA894}" type="presParOf" srcId="{8A8279CA-6EA7-4FDE-820F-2EF6009DD62F}" destId="{F1C931BB-C8D7-4C3F-BCFB-84BC1CF4825B}" srcOrd="0" destOrd="0" presId="urn:microsoft.com/office/officeart/2018/2/layout/IconVerticalSolidList"/>
    <dgm:cxn modelId="{093EC7CE-89FC-4B4B-85CB-ED0941C9CFEF}" type="presParOf" srcId="{8A8279CA-6EA7-4FDE-820F-2EF6009DD62F}" destId="{935422AA-11B5-4264-8122-92469547E3E0}" srcOrd="1" destOrd="0" presId="urn:microsoft.com/office/officeart/2018/2/layout/IconVerticalSolidList"/>
    <dgm:cxn modelId="{1D2EAB19-200C-4AA6-84BE-64892A9F7DDF}" type="presParOf" srcId="{8A8279CA-6EA7-4FDE-820F-2EF6009DD62F}" destId="{77CC2FD6-8080-41B6-ABD3-32286C35D67D}" srcOrd="2" destOrd="0" presId="urn:microsoft.com/office/officeart/2018/2/layout/IconVerticalSolidList"/>
    <dgm:cxn modelId="{C1AEAD56-7370-45AE-B95E-0032615BC3B6}" type="presParOf" srcId="{8A8279CA-6EA7-4FDE-820F-2EF6009DD62F}" destId="{44FD961B-9D91-40FA-91FC-EFF30C1FC3C5}" srcOrd="3" destOrd="0" presId="urn:microsoft.com/office/officeart/2018/2/layout/IconVerticalSolidList"/>
    <dgm:cxn modelId="{14A6D743-4F47-4C60-9BBB-BC22933B7FD6}" type="presParOf" srcId="{787FE692-8D91-4226-8845-89BE7C732037}" destId="{47E432D8-720F-4B1A-BF7F-028645F9C304}" srcOrd="3" destOrd="0" presId="urn:microsoft.com/office/officeart/2018/2/layout/IconVerticalSolidList"/>
    <dgm:cxn modelId="{44A0BF1B-3346-4A9F-A6F3-9DFF6418F9D6}" type="presParOf" srcId="{787FE692-8D91-4226-8845-89BE7C732037}" destId="{C62ABDFA-E073-41A8-AF34-C9E64BBE91BE}" srcOrd="4" destOrd="0" presId="urn:microsoft.com/office/officeart/2018/2/layout/IconVerticalSolidList"/>
    <dgm:cxn modelId="{6776249F-4A2E-4621-ABED-16EDE8A35141}" type="presParOf" srcId="{C62ABDFA-E073-41A8-AF34-C9E64BBE91BE}" destId="{C2365477-8C0A-410D-AC01-7C0C2000843A}" srcOrd="0" destOrd="0" presId="urn:microsoft.com/office/officeart/2018/2/layout/IconVerticalSolidList"/>
    <dgm:cxn modelId="{924DC221-9802-4624-B207-98510EF18817}" type="presParOf" srcId="{C62ABDFA-E073-41A8-AF34-C9E64BBE91BE}" destId="{783AABE6-5591-4F4C-BC5B-7AADA4CE0A19}" srcOrd="1" destOrd="0" presId="urn:microsoft.com/office/officeart/2018/2/layout/IconVerticalSolidList"/>
    <dgm:cxn modelId="{C63B1053-93A3-4BF4-8F0C-95D32FBBD77D}" type="presParOf" srcId="{C62ABDFA-E073-41A8-AF34-C9E64BBE91BE}" destId="{C914AA18-2AAB-44C9-A326-C44596F33C08}" srcOrd="2" destOrd="0" presId="urn:microsoft.com/office/officeart/2018/2/layout/IconVerticalSolidList"/>
    <dgm:cxn modelId="{542B46CE-C9BB-4465-98C1-4909A7ED0E29}" type="presParOf" srcId="{C62ABDFA-E073-41A8-AF34-C9E64BBE91BE}" destId="{B9342996-71DA-40EB-818B-A516A448FF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0B3363-44AB-46BA-AFF2-C199DDFE6BA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2701B7A-48E1-4600-825C-0F5331856916}">
      <dgm:prSet/>
      <dgm:spPr/>
      <dgm:t>
        <a:bodyPr/>
        <a:lstStyle/>
        <a:p>
          <a:r>
            <a:rPr lang="en-US" dirty="0"/>
            <a:t>The model should include </a:t>
          </a:r>
        </a:p>
      </dgm:t>
    </dgm:pt>
    <dgm:pt modelId="{0FAFD2EB-6560-4514-AEAB-0EC1A6ACC55B}" type="parTrans" cxnId="{816FC20D-2DAE-4530-9F72-A38550C22A62}">
      <dgm:prSet/>
      <dgm:spPr/>
      <dgm:t>
        <a:bodyPr/>
        <a:lstStyle/>
        <a:p>
          <a:endParaRPr lang="en-US"/>
        </a:p>
      </dgm:t>
    </dgm:pt>
    <dgm:pt modelId="{835AF1B7-D76E-4CE4-A856-AFB9A0FC2E5A}" type="sibTrans" cxnId="{816FC20D-2DAE-4530-9F72-A38550C22A62}">
      <dgm:prSet/>
      <dgm:spPr/>
      <dgm:t>
        <a:bodyPr/>
        <a:lstStyle/>
        <a:p>
          <a:endParaRPr lang="en-US"/>
        </a:p>
      </dgm:t>
    </dgm:pt>
    <dgm:pt modelId="{10DF7A04-93F9-4BB5-A7EF-ACAD66EE4DE6}">
      <dgm:prSet/>
      <dgm:spPr/>
      <dgm:t>
        <a:bodyPr/>
        <a:lstStyle/>
        <a:p>
          <a:r>
            <a:rPr lang="en-US" dirty="0" err="1"/>
            <a:t>Detaillerd</a:t>
          </a:r>
          <a:r>
            <a:rPr lang="en-US" dirty="0"/>
            <a:t> documentation of the risks</a:t>
          </a:r>
        </a:p>
      </dgm:t>
    </dgm:pt>
    <dgm:pt modelId="{152D81C7-B34D-4915-BA4F-678AA3A5F712}" type="parTrans" cxnId="{118104E2-5A92-4D31-9755-B648C44F32D0}">
      <dgm:prSet/>
      <dgm:spPr/>
      <dgm:t>
        <a:bodyPr/>
        <a:lstStyle/>
        <a:p>
          <a:endParaRPr lang="en-US"/>
        </a:p>
      </dgm:t>
    </dgm:pt>
    <dgm:pt modelId="{4A725786-4E06-4789-A8AC-F2236F8A96F3}" type="sibTrans" cxnId="{118104E2-5A92-4D31-9755-B648C44F32D0}">
      <dgm:prSet/>
      <dgm:spPr/>
      <dgm:t>
        <a:bodyPr/>
        <a:lstStyle/>
        <a:p>
          <a:endParaRPr lang="en-US"/>
        </a:p>
      </dgm:t>
    </dgm:pt>
    <dgm:pt modelId="{136E189C-8C7B-49C8-8C3A-943BDF45834E}">
      <dgm:prSet/>
      <dgm:spPr/>
      <dgm:t>
        <a:bodyPr/>
        <a:lstStyle/>
        <a:p>
          <a:r>
            <a:rPr lang="en-US" dirty="0"/>
            <a:t>Documentation that all stakeholder accept possible risks, if so</a:t>
          </a:r>
        </a:p>
      </dgm:t>
    </dgm:pt>
    <dgm:pt modelId="{9A16DD3A-4529-41B5-9F1A-E65766317D66}" type="parTrans" cxnId="{A3F0D349-887C-4150-B66C-AC625615C233}">
      <dgm:prSet/>
      <dgm:spPr/>
      <dgm:t>
        <a:bodyPr/>
        <a:lstStyle/>
        <a:p>
          <a:endParaRPr lang="en-US"/>
        </a:p>
      </dgm:t>
    </dgm:pt>
    <dgm:pt modelId="{6B461000-3CAC-4863-B965-46DC3D7FEA38}" type="sibTrans" cxnId="{A3F0D349-887C-4150-B66C-AC625615C233}">
      <dgm:prSet/>
      <dgm:spPr/>
      <dgm:t>
        <a:bodyPr/>
        <a:lstStyle/>
        <a:p>
          <a:endParaRPr lang="en-US"/>
        </a:p>
      </dgm:t>
    </dgm:pt>
    <dgm:pt modelId="{713BE4F7-B4BF-4D9A-9DCE-972E4B6CDDAE}">
      <dgm:prSet/>
      <dgm:spPr/>
      <dgm:t>
        <a:bodyPr/>
        <a:lstStyle/>
        <a:p>
          <a:r>
            <a:rPr lang="en-US" dirty="0"/>
            <a:t>The model should include the classification of the data and the customer</a:t>
          </a:r>
        </a:p>
      </dgm:t>
    </dgm:pt>
    <dgm:pt modelId="{D83CB808-8140-443E-99A2-6D8B28B1A126}" type="parTrans" cxnId="{A619AEB3-CB0D-4311-BDCC-D33533EDCD76}">
      <dgm:prSet/>
      <dgm:spPr/>
      <dgm:t>
        <a:bodyPr/>
        <a:lstStyle/>
        <a:p>
          <a:endParaRPr lang="en-US"/>
        </a:p>
      </dgm:t>
    </dgm:pt>
    <dgm:pt modelId="{534FCD79-3CC2-4243-9699-448D8479615F}" type="sibTrans" cxnId="{A619AEB3-CB0D-4311-BDCC-D33533EDCD76}">
      <dgm:prSet/>
      <dgm:spPr/>
      <dgm:t>
        <a:bodyPr/>
        <a:lstStyle/>
        <a:p>
          <a:endParaRPr lang="en-US"/>
        </a:p>
      </dgm:t>
    </dgm:pt>
    <dgm:pt modelId="{3B55040F-398E-48F8-956A-5E4D8531340D}">
      <dgm:prSet/>
      <dgm:spPr/>
      <dgm:t>
        <a:bodyPr/>
        <a:lstStyle/>
        <a:p>
          <a:r>
            <a:rPr lang="en-US"/>
            <a:t>This classification defines the security level you develop against</a:t>
          </a:r>
        </a:p>
      </dgm:t>
    </dgm:pt>
    <dgm:pt modelId="{A6234C5C-FCBB-410A-B4A2-7AA10721B6E2}" type="parTrans" cxnId="{9D62DB46-5A59-4346-B9D6-3FA15669F102}">
      <dgm:prSet/>
      <dgm:spPr/>
      <dgm:t>
        <a:bodyPr/>
        <a:lstStyle/>
        <a:p>
          <a:endParaRPr lang="en-US"/>
        </a:p>
      </dgm:t>
    </dgm:pt>
    <dgm:pt modelId="{AB3FA2BE-FE24-4B40-BF4B-64E2E9ECF8F9}" type="sibTrans" cxnId="{9D62DB46-5A59-4346-B9D6-3FA15669F102}">
      <dgm:prSet/>
      <dgm:spPr/>
      <dgm:t>
        <a:bodyPr/>
        <a:lstStyle/>
        <a:p>
          <a:endParaRPr lang="en-US"/>
        </a:p>
      </dgm:t>
    </dgm:pt>
    <dgm:pt modelId="{F1416BEF-FBBE-4B9B-9D93-E951BA3B531D}">
      <dgm:prSet/>
      <dgm:spPr/>
      <dgm:t>
        <a:bodyPr/>
        <a:lstStyle/>
        <a:p>
          <a:r>
            <a:rPr lang="en-US" dirty="0"/>
            <a:t>The discussion about the threat model should include all stakeholders even the customer who should know all the risks.</a:t>
          </a:r>
        </a:p>
      </dgm:t>
    </dgm:pt>
    <dgm:pt modelId="{A8B3E6A3-2DEB-4545-AA2C-6D3EDADB5B59}" type="parTrans" cxnId="{5B4670C7-4161-4C92-88A7-2BC769E7CEED}">
      <dgm:prSet/>
      <dgm:spPr/>
      <dgm:t>
        <a:bodyPr/>
        <a:lstStyle/>
        <a:p>
          <a:endParaRPr lang="en-US"/>
        </a:p>
      </dgm:t>
    </dgm:pt>
    <dgm:pt modelId="{2C0148AF-48FD-426D-BF48-95B5CC91BEC7}" type="sibTrans" cxnId="{5B4670C7-4161-4C92-88A7-2BC769E7CEED}">
      <dgm:prSet/>
      <dgm:spPr/>
      <dgm:t>
        <a:bodyPr/>
        <a:lstStyle/>
        <a:p>
          <a:endParaRPr lang="en-US"/>
        </a:p>
      </dgm:t>
    </dgm:pt>
    <dgm:pt modelId="{C8B1A049-17BC-4812-96C9-0A4C8FEEB130}" type="pres">
      <dgm:prSet presAssocID="{BD0B3363-44AB-46BA-AFF2-C199DDFE6BA0}" presName="root" presStyleCnt="0">
        <dgm:presLayoutVars>
          <dgm:dir/>
          <dgm:resizeHandles val="exact"/>
        </dgm:presLayoutVars>
      </dgm:prSet>
      <dgm:spPr/>
    </dgm:pt>
    <dgm:pt modelId="{970DB5F7-22E8-4FF5-959B-A49C1FBAD8C5}" type="pres">
      <dgm:prSet presAssocID="{C2701B7A-48E1-4600-825C-0F5331856916}" presName="compNode" presStyleCnt="0"/>
      <dgm:spPr/>
    </dgm:pt>
    <dgm:pt modelId="{89176400-557D-4079-96C7-D910E9B2FB24}" type="pres">
      <dgm:prSet presAssocID="{C2701B7A-48E1-4600-825C-0F5331856916}" presName="bgRect" presStyleLbl="bgShp" presStyleIdx="0" presStyleCnt="3"/>
      <dgm:spPr/>
    </dgm:pt>
    <dgm:pt modelId="{7CA0B3BB-3C6B-4B36-BF21-E889CFB1C03E}" type="pres">
      <dgm:prSet presAssocID="{C2701B7A-48E1-4600-825C-0F533185691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0B088270-89FD-4807-A7AD-5081F0FF6871}" type="pres">
      <dgm:prSet presAssocID="{C2701B7A-48E1-4600-825C-0F5331856916}" presName="spaceRect" presStyleCnt="0"/>
      <dgm:spPr/>
    </dgm:pt>
    <dgm:pt modelId="{2B4B0E70-3C62-4696-ACE7-E45F045911E4}" type="pres">
      <dgm:prSet presAssocID="{C2701B7A-48E1-4600-825C-0F5331856916}" presName="parTx" presStyleLbl="revTx" presStyleIdx="0" presStyleCnt="5">
        <dgm:presLayoutVars>
          <dgm:chMax val="0"/>
          <dgm:chPref val="0"/>
        </dgm:presLayoutVars>
      </dgm:prSet>
      <dgm:spPr/>
    </dgm:pt>
    <dgm:pt modelId="{7615397D-A4B1-4EC0-BD30-ABD628DFBEB3}" type="pres">
      <dgm:prSet presAssocID="{C2701B7A-48E1-4600-825C-0F5331856916}" presName="desTx" presStyleLbl="revTx" presStyleIdx="1" presStyleCnt="5">
        <dgm:presLayoutVars/>
      </dgm:prSet>
      <dgm:spPr/>
    </dgm:pt>
    <dgm:pt modelId="{9FD66A51-A27F-4B4C-9FE8-46ED742CBAEE}" type="pres">
      <dgm:prSet presAssocID="{835AF1B7-D76E-4CE4-A856-AFB9A0FC2E5A}" presName="sibTrans" presStyleCnt="0"/>
      <dgm:spPr/>
    </dgm:pt>
    <dgm:pt modelId="{EF13C492-175A-4BDC-B033-94D34DCE8C81}" type="pres">
      <dgm:prSet presAssocID="{713BE4F7-B4BF-4D9A-9DCE-972E4B6CDDAE}" presName="compNode" presStyleCnt="0"/>
      <dgm:spPr/>
    </dgm:pt>
    <dgm:pt modelId="{5DA83B40-9B49-466B-AF29-4BE2C5C8155D}" type="pres">
      <dgm:prSet presAssocID="{713BE4F7-B4BF-4D9A-9DCE-972E4B6CDDAE}" presName="bgRect" presStyleLbl="bgShp" presStyleIdx="1" presStyleCnt="3"/>
      <dgm:spPr/>
    </dgm:pt>
    <dgm:pt modelId="{D7B4A8E6-9372-4EA6-9320-367749ACDCC3}" type="pres">
      <dgm:prSet presAssocID="{713BE4F7-B4BF-4D9A-9DCE-972E4B6CDD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68F5C23-4930-45F6-AFBC-9C9E286439B5}" type="pres">
      <dgm:prSet presAssocID="{713BE4F7-B4BF-4D9A-9DCE-972E4B6CDDAE}" presName="spaceRect" presStyleCnt="0"/>
      <dgm:spPr/>
    </dgm:pt>
    <dgm:pt modelId="{68DC54FF-F189-42E2-A877-D110D8023A50}" type="pres">
      <dgm:prSet presAssocID="{713BE4F7-B4BF-4D9A-9DCE-972E4B6CDDAE}" presName="parTx" presStyleLbl="revTx" presStyleIdx="2" presStyleCnt="5">
        <dgm:presLayoutVars>
          <dgm:chMax val="0"/>
          <dgm:chPref val="0"/>
        </dgm:presLayoutVars>
      </dgm:prSet>
      <dgm:spPr/>
    </dgm:pt>
    <dgm:pt modelId="{D6154C95-EF78-41B7-8FDE-B960F9EB4432}" type="pres">
      <dgm:prSet presAssocID="{713BE4F7-B4BF-4D9A-9DCE-972E4B6CDDAE}" presName="desTx" presStyleLbl="revTx" presStyleIdx="3" presStyleCnt="5">
        <dgm:presLayoutVars/>
      </dgm:prSet>
      <dgm:spPr/>
    </dgm:pt>
    <dgm:pt modelId="{4CCAD37A-51D7-42B4-A192-E6F7B8B9AB06}" type="pres">
      <dgm:prSet presAssocID="{534FCD79-3CC2-4243-9699-448D8479615F}" presName="sibTrans" presStyleCnt="0"/>
      <dgm:spPr/>
    </dgm:pt>
    <dgm:pt modelId="{3A95B4E7-F836-4A25-AD59-812BC1131F11}" type="pres">
      <dgm:prSet presAssocID="{F1416BEF-FBBE-4B9B-9D93-E951BA3B531D}" presName="compNode" presStyleCnt="0"/>
      <dgm:spPr/>
    </dgm:pt>
    <dgm:pt modelId="{68EE5DE8-4B3C-4328-A869-2C18FB7DF667}" type="pres">
      <dgm:prSet presAssocID="{F1416BEF-FBBE-4B9B-9D93-E951BA3B531D}" presName="bgRect" presStyleLbl="bgShp" presStyleIdx="2" presStyleCnt="3"/>
      <dgm:spPr/>
    </dgm:pt>
    <dgm:pt modelId="{EEAC2F01-36A9-46A4-80C1-FD38AC236600}" type="pres">
      <dgm:prSet presAssocID="{F1416BEF-FBBE-4B9B-9D93-E951BA3B53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858FF346-EBDF-4126-A41D-1450DA82E2E9}" type="pres">
      <dgm:prSet presAssocID="{F1416BEF-FBBE-4B9B-9D93-E951BA3B531D}" presName="spaceRect" presStyleCnt="0"/>
      <dgm:spPr/>
    </dgm:pt>
    <dgm:pt modelId="{D8FF5FA1-100E-451C-85D4-665584AE6CEE}" type="pres">
      <dgm:prSet presAssocID="{F1416BEF-FBBE-4B9B-9D93-E951BA3B531D}" presName="parTx" presStyleLbl="revTx" presStyleIdx="4" presStyleCnt="5">
        <dgm:presLayoutVars>
          <dgm:chMax val="0"/>
          <dgm:chPref val="0"/>
        </dgm:presLayoutVars>
      </dgm:prSet>
      <dgm:spPr/>
    </dgm:pt>
  </dgm:ptLst>
  <dgm:cxnLst>
    <dgm:cxn modelId="{816FC20D-2DAE-4530-9F72-A38550C22A62}" srcId="{BD0B3363-44AB-46BA-AFF2-C199DDFE6BA0}" destId="{C2701B7A-48E1-4600-825C-0F5331856916}" srcOrd="0" destOrd="0" parTransId="{0FAFD2EB-6560-4514-AEAB-0EC1A6ACC55B}" sibTransId="{835AF1B7-D76E-4CE4-A856-AFB9A0FC2E5A}"/>
    <dgm:cxn modelId="{9D62DB46-5A59-4346-B9D6-3FA15669F102}" srcId="{713BE4F7-B4BF-4D9A-9DCE-972E4B6CDDAE}" destId="{3B55040F-398E-48F8-956A-5E4D8531340D}" srcOrd="0" destOrd="0" parTransId="{A6234C5C-FCBB-410A-B4A2-7AA10721B6E2}" sibTransId="{AB3FA2BE-FE24-4B40-BF4B-64E2E9ECF8F9}"/>
    <dgm:cxn modelId="{A3F0D349-887C-4150-B66C-AC625615C233}" srcId="{C2701B7A-48E1-4600-825C-0F5331856916}" destId="{136E189C-8C7B-49C8-8C3A-943BDF45834E}" srcOrd="1" destOrd="0" parTransId="{9A16DD3A-4529-41B5-9F1A-E65766317D66}" sibTransId="{6B461000-3CAC-4863-B965-46DC3D7FEA38}"/>
    <dgm:cxn modelId="{C4B9F58A-C666-469A-9394-4FD29E27F42A}" type="presOf" srcId="{3B55040F-398E-48F8-956A-5E4D8531340D}" destId="{D6154C95-EF78-41B7-8FDE-B960F9EB4432}" srcOrd="0" destOrd="0" presId="urn:microsoft.com/office/officeart/2018/2/layout/IconVerticalSolidList"/>
    <dgm:cxn modelId="{454D289A-C72E-4810-83DB-9F986E91CD8C}" type="presOf" srcId="{C2701B7A-48E1-4600-825C-0F5331856916}" destId="{2B4B0E70-3C62-4696-ACE7-E45F045911E4}" srcOrd="0" destOrd="0" presId="urn:microsoft.com/office/officeart/2018/2/layout/IconVerticalSolidList"/>
    <dgm:cxn modelId="{B76A89A6-7B59-482C-9DD7-8C82CAD363EC}" type="presOf" srcId="{136E189C-8C7B-49C8-8C3A-943BDF45834E}" destId="{7615397D-A4B1-4EC0-BD30-ABD628DFBEB3}" srcOrd="0" destOrd="1" presId="urn:microsoft.com/office/officeart/2018/2/layout/IconVerticalSolidList"/>
    <dgm:cxn modelId="{A619AEB3-CB0D-4311-BDCC-D33533EDCD76}" srcId="{BD0B3363-44AB-46BA-AFF2-C199DDFE6BA0}" destId="{713BE4F7-B4BF-4D9A-9DCE-972E4B6CDDAE}" srcOrd="1" destOrd="0" parTransId="{D83CB808-8140-443E-99A2-6D8B28B1A126}" sibTransId="{534FCD79-3CC2-4243-9699-448D8479615F}"/>
    <dgm:cxn modelId="{CAA608B8-206E-4E95-91FD-7FF5EB440D53}" type="presOf" srcId="{F1416BEF-FBBE-4B9B-9D93-E951BA3B531D}" destId="{D8FF5FA1-100E-451C-85D4-665584AE6CEE}" srcOrd="0" destOrd="0" presId="urn:microsoft.com/office/officeart/2018/2/layout/IconVerticalSolidList"/>
    <dgm:cxn modelId="{5B4670C7-4161-4C92-88A7-2BC769E7CEED}" srcId="{BD0B3363-44AB-46BA-AFF2-C199DDFE6BA0}" destId="{F1416BEF-FBBE-4B9B-9D93-E951BA3B531D}" srcOrd="2" destOrd="0" parTransId="{A8B3E6A3-2DEB-4545-AA2C-6D3EDADB5B59}" sibTransId="{2C0148AF-48FD-426D-BF48-95B5CC91BEC7}"/>
    <dgm:cxn modelId="{1E8D08E1-B844-4788-A607-F8250B5795A1}" type="presOf" srcId="{10DF7A04-93F9-4BB5-A7EF-ACAD66EE4DE6}" destId="{7615397D-A4B1-4EC0-BD30-ABD628DFBEB3}" srcOrd="0" destOrd="0" presId="urn:microsoft.com/office/officeart/2018/2/layout/IconVerticalSolidList"/>
    <dgm:cxn modelId="{118104E2-5A92-4D31-9755-B648C44F32D0}" srcId="{C2701B7A-48E1-4600-825C-0F5331856916}" destId="{10DF7A04-93F9-4BB5-A7EF-ACAD66EE4DE6}" srcOrd="0" destOrd="0" parTransId="{152D81C7-B34D-4915-BA4F-678AA3A5F712}" sibTransId="{4A725786-4E06-4789-A8AC-F2236F8A96F3}"/>
    <dgm:cxn modelId="{0AE676FD-747B-4FBB-8505-1CE5C04604E7}" type="presOf" srcId="{713BE4F7-B4BF-4D9A-9DCE-972E4B6CDDAE}" destId="{68DC54FF-F189-42E2-A877-D110D8023A50}" srcOrd="0" destOrd="0" presId="urn:microsoft.com/office/officeart/2018/2/layout/IconVerticalSolidList"/>
    <dgm:cxn modelId="{7E7BE1FE-C780-4217-843A-96CCF05C81EC}" type="presOf" srcId="{BD0B3363-44AB-46BA-AFF2-C199DDFE6BA0}" destId="{C8B1A049-17BC-4812-96C9-0A4C8FEEB130}" srcOrd="0" destOrd="0" presId="urn:microsoft.com/office/officeart/2018/2/layout/IconVerticalSolidList"/>
    <dgm:cxn modelId="{A1F5BAD6-B907-4986-BD49-C6E6465DFDA6}" type="presParOf" srcId="{C8B1A049-17BC-4812-96C9-0A4C8FEEB130}" destId="{970DB5F7-22E8-4FF5-959B-A49C1FBAD8C5}" srcOrd="0" destOrd="0" presId="urn:microsoft.com/office/officeart/2018/2/layout/IconVerticalSolidList"/>
    <dgm:cxn modelId="{E85994E3-E115-4A2E-88B8-59AEB30E7EF2}" type="presParOf" srcId="{970DB5F7-22E8-4FF5-959B-A49C1FBAD8C5}" destId="{89176400-557D-4079-96C7-D910E9B2FB24}" srcOrd="0" destOrd="0" presId="urn:microsoft.com/office/officeart/2018/2/layout/IconVerticalSolidList"/>
    <dgm:cxn modelId="{7F52FDF1-3AE4-499F-9B3E-7DA277DC9193}" type="presParOf" srcId="{970DB5F7-22E8-4FF5-959B-A49C1FBAD8C5}" destId="{7CA0B3BB-3C6B-4B36-BF21-E889CFB1C03E}" srcOrd="1" destOrd="0" presId="urn:microsoft.com/office/officeart/2018/2/layout/IconVerticalSolidList"/>
    <dgm:cxn modelId="{C943027C-9995-48B2-B6B8-F5CA5857765A}" type="presParOf" srcId="{970DB5F7-22E8-4FF5-959B-A49C1FBAD8C5}" destId="{0B088270-89FD-4807-A7AD-5081F0FF6871}" srcOrd="2" destOrd="0" presId="urn:microsoft.com/office/officeart/2018/2/layout/IconVerticalSolidList"/>
    <dgm:cxn modelId="{8AFE1034-9A27-4AE1-B408-73E3E1B9E525}" type="presParOf" srcId="{970DB5F7-22E8-4FF5-959B-A49C1FBAD8C5}" destId="{2B4B0E70-3C62-4696-ACE7-E45F045911E4}" srcOrd="3" destOrd="0" presId="urn:microsoft.com/office/officeart/2018/2/layout/IconVerticalSolidList"/>
    <dgm:cxn modelId="{D71D6AEF-C877-43CD-8FFE-26E2CDBFA203}" type="presParOf" srcId="{970DB5F7-22E8-4FF5-959B-A49C1FBAD8C5}" destId="{7615397D-A4B1-4EC0-BD30-ABD628DFBEB3}" srcOrd="4" destOrd="0" presId="urn:microsoft.com/office/officeart/2018/2/layout/IconVerticalSolidList"/>
    <dgm:cxn modelId="{2212FDF7-D58C-450B-BD9F-AF9D97724696}" type="presParOf" srcId="{C8B1A049-17BC-4812-96C9-0A4C8FEEB130}" destId="{9FD66A51-A27F-4B4C-9FE8-46ED742CBAEE}" srcOrd="1" destOrd="0" presId="urn:microsoft.com/office/officeart/2018/2/layout/IconVerticalSolidList"/>
    <dgm:cxn modelId="{8330EBD1-1B95-4A72-8750-C588C455CF5C}" type="presParOf" srcId="{C8B1A049-17BC-4812-96C9-0A4C8FEEB130}" destId="{EF13C492-175A-4BDC-B033-94D34DCE8C81}" srcOrd="2" destOrd="0" presId="urn:microsoft.com/office/officeart/2018/2/layout/IconVerticalSolidList"/>
    <dgm:cxn modelId="{DF5C772B-08EA-4E62-B7F3-7C9850091F34}" type="presParOf" srcId="{EF13C492-175A-4BDC-B033-94D34DCE8C81}" destId="{5DA83B40-9B49-466B-AF29-4BE2C5C8155D}" srcOrd="0" destOrd="0" presId="urn:microsoft.com/office/officeart/2018/2/layout/IconVerticalSolidList"/>
    <dgm:cxn modelId="{C8377222-1A6E-4EA5-B22A-606CD3C3C854}" type="presParOf" srcId="{EF13C492-175A-4BDC-B033-94D34DCE8C81}" destId="{D7B4A8E6-9372-4EA6-9320-367749ACDCC3}" srcOrd="1" destOrd="0" presId="urn:microsoft.com/office/officeart/2018/2/layout/IconVerticalSolidList"/>
    <dgm:cxn modelId="{0714CD02-DA41-47A6-96D7-AF848AC1753F}" type="presParOf" srcId="{EF13C492-175A-4BDC-B033-94D34DCE8C81}" destId="{F68F5C23-4930-45F6-AFBC-9C9E286439B5}" srcOrd="2" destOrd="0" presId="urn:microsoft.com/office/officeart/2018/2/layout/IconVerticalSolidList"/>
    <dgm:cxn modelId="{74905AD7-2857-472E-ACB0-65990959D447}" type="presParOf" srcId="{EF13C492-175A-4BDC-B033-94D34DCE8C81}" destId="{68DC54FF-F189-42E2-A877-D110D8023A50}" srcOrd="3" destOrd="0" presId="urn:microsoft.com/office/officeart/2018/2/layout/IconVerticalSolidList"/>
    <dgm:cxn modelId="{A740DD9A-1388-4F20-8A91-D7D7D0243C5B}" type="presParOf" srcId="{EF13C492-175A-4BDC-B033-94D34DCE8C81}" destId="{D6154C95-EF78-41B7-8FDE-B960F9EB4432}" srcOrd="4" destOrd="0" presId="urn:microsoft.com/office/officeart/2018/2/layout/IconVerticalSolidList"/>
    <dgm:cxn modelId="{8CFEED0F-462A-487B-9C70-6958E79E35BB}" type="presParOf" srcId="{C8B1A049-17BC-4812-96C9-0A4C8FEEB130}" destId="{4CCAD37A-51D7-42B4-A192-E6F7B8B9AB06}" srcOrd="3" destOrd="0" presId="urn:microsoft.com/office/officeart/2018/2/layout/IconVerticalSolidList"/>
    <dgm:cxn modelId="{13EA9EFA-C62F-4EBE-A3A5-641110609228}" type="presParOf" srcId="{C8B1A049-17BC-4812-96C9-0A4C8FEEB130}" destId="{3A95B4E7-F836-4A25-AD59-812BC1131F11}" srcOrd="4" destOrd="0" presId="urn:microsoft.com/office/officeart/2018/2/layout/IconVerticalSolidList"/>
    <dgm:cxn modelId="{4311B472-E880-408D-B2D5-23E284573A6B}" type="presParOf" srcId="{3A95B4E7-F836-4A25-AD59-812BC1131F11}" destId="{68EE5DE8-4B3C-4328-A869-2C18FB7DF667}" srcOrd="0" destOrd="0" presId="urn:microsoft.com/office/officeart/2018/2/layout/IconVerticalSolidList"/>
    <dgm:cxn modelId="{D4AC0073-FD7F-4A59-B6AC-400912C5ED6D}" type="presParOf" srcId="{3A95B4E7-F836-4A25-AD59-812BC1131F11}" destId="{EEAC2F01-36A9-46A4-80C1-FD38AC236600}" srcOrd="1" destOrd="0" presId="urn:microsoft.com/office/officeart/2018/2/layout/IconVerticalSolidList"/>
    <dgm:cxn modelId="{150A9482-9FD5-4DA4-9338-4DBCEFE5B216}" type="presParOf" srcId="{3A95B4E7-F836-4A25-AD59-812BC1131F11}" destId="{858FF346-EBDF-4126-A41D-1450DA82E2E9}" srcOrd="2" destOrd="0" presId="urn:microsoft.com/office/officeart/2018/2/layout/IconVerticalSolidList"/>
    <dgm:cxn modelId="{0AA469E3-AB30-4EF7-84A7-D31F6B40D132}" type="presParOf" srcId="{3A95B4E7-F836-4A25-AD59-812BC1131F11}" destId="{D8FF5FA1-100E-451C-85D4-665584AE6C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AE1E16-DF45-4054-BB72-C1EF9B71B7C2}"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3A236B4-A9DC-4F88-B35A-8E34F4CF046E}">
      <dgm:prSet/>
      <dgm:spPr/>
      <dgm:t>
        <a:bodyPr/>
        <a:lstStyle/>
        <a:p>
          <a:pPr>
            <a:lnSpc>
              <a:spcPct val="100000"/>
            </a:lnSpc>
          </a:pPr>
          <a:r>
            <a:rPr lang="en-US"/>
            <a:t>30 Minutes</a:t>
          </a:r>
        </a:p>
      </dgm:t>
    </dgm:pt>
    <dgm:pt modelId="{6F4AD25C-4B04-4488-A63C-3AE455E55DCF}" type="parTrans" cxnId="{BAB1ACBD-4F13-4AA5-95E3-669ED5F41612}">
      <dgm:prSet/>
      <dgm:spPr/>
      <dgm:t>
        <a:bodyPr/>
        <a:lstStyle/>
        <a:p>
          <a:endParaRPr lang="en-US"/>
        </a:p>
      </dgm:t>
    </dgm:pt>
    <dgm:pt modelId="{CDD866FA-5609-44E3-9F8F-815EEE3BCB1D}" type="sibTrans" cxnId="{BAB1ACBD-4F13-4AA5-95E3-669ED5F41612}">
      <dgm:prSet/>
      <dgm:spPr/>
      <dgm:t>
        <a:bodyPr/>
        <a:lstStyle/>
        <a:p>
          <a:pPr>
            <a:lnSpc>
              <a:spcPct val="100000"/>
            </a:lnSpc>
          </a:pPr>
          <a:endParaRPr lang="en-US"/>
        </a:p>
      </dgm:t>
    </dgm:pt>
    <dgm:pt modelId="{C14D3BC3-D822-4DDD-875A-5361649E0E1D}">
      <dgm:prSet/>
      <dgm:spPr/>
      <dgm:t>
        <a:bodyPr/>
        <a:lstStyle/>
        <a:p>
          <a:pPr>
            <a:lnSpc>
              <a:spcPct val="100000"/>
            </a:lnSpc>
          </a:pPr>
          <a:r>
            <a:rPr lang="en-US" dirty="0"/>
            <a:t>Create a threat model of the Juice Shop </a:t>
          </a:r>
        </a:p>
      </dgm:t>
    </dgm:pt>
    <dgm:pt modelId="{7A37F066-0D68-4CEC-9695-4C37D9B5EB54}" type="parTrans" cxnId="{7DFC1406-D57A-41DE-834C-FE56888EBA9D}">
      <dgm:prSet/>
      <dgm:spPr/>
      <dgm:t>
        <a:bodyPr/>
        <a:lstStyle/>
        <a:p>
          <a:endParaRPr lang="en-US"/>
        </a:p>
      </dgm:t>
    </dgm:pt>
    <dgm:pt modelId="{99A1EEF9-2D6A-4D8B-8C36-80BD714A7767}" type="sibTrans" cxnId="{7DFC1406-D57A-41DE-834C-FE56888EBA9D}">
      <dgm:prSet/>
      <dgm:spPr/>
      <dgm:t>
        <a:bodyPr/>
        <a:lstStyle/>
        <a:p>
          <a:pPr>
            <a:lnSpc>
              <a:spcPct val="100000"/>
            </a:lnSpc>
          </a:pPr>
          <a:endParaRPr lang="en-US"/>
        </a:p>
      </dgm:t>
    </dgm:pt>
    <dgm:pt modelId="{B631869A-99A0-4421-B462-3B401C31D7C1}">
      <dgm:prSet/>
      <dgm:spPr/>
      <dgm:t>
        <a:bodyPr/>
        <a:lstStyle/>
        <a:p>
          <a:pPr>
            <a:lnSpc>
              <a:spcPct val="100000"/>
            </a:lnSpc>
          </a:pPr>
          <a:r>
            <a:rPr lang="en-US" dirty="0"/>
            <a:t>Document decisions</a:t>
          </a:r>
        </a:p>
      </dgm:t>
    </dgm:pt>
    <dgm:pt modelId="{1569A7A3-CBD3-4349-983F-477CFFB5467D}" type="parTrans" cxnId="{616ED717-C824-4496-AE1B-5FC08B57017B}">
      <dgm:prSet/>
      <dgm:spPr/>
      <dgm:t>
        <a:bodyPr/>
        <a:lstStyle/>
        <a:p>
          <a:endParaRPr lang="en-US"/>
        </a:p>
      </dgm:t>
    </dgm:pt>
    <dgm:pt modelId="{3B054413-66CF-4669-9B14-22DD1781FF9F}" type="sibTrans" cxnId="{616ED717-C824-4496-AE1B-5FC08B57017B}">
      <dgm:prSet/>
      <dgm:spPr/>
      <dgm:t>
        <a:bodyPr/>
        <a:lstStyle/>
        <a:p>
          <a:pPr>
            <a:lnSpc>
              <a:spcPct val="100000"/>
            </a:lnSpc>
          </a:pPr>
          <a:endParaRPr lang="en-US"/>
        </a:p>
      </dgm:t>
    </dgm:pt>
    <dgm:pt modelId="{496178CA-C056-4B83-AEF2-23E8C5E0E4F9}">
      <dgm:prSet/>
      <dgm:spPr/>
      <dgm:t>
        <a:bodyPr/>
        <a:lstStyle/>
        <a:p>
          <a:pPr>
            <a:lnSpc>
              <a:spcPct val="100000"/>
            </a:lnSpc>
          </a:pPr>
          <a:r>
            <a:rPr lang="en-US" dirty="0"/>
            <a:t>Present the threat model to the stakeholders </a:t>
          </a:r>
        </a:p>
      </dgm:t>
    </dgm:pt>
    <dgm:pt modelId="{9DF2BE08-C435-466D-BB3B-3127FCEAF5CC}" type="parTrans" cxnId="{BCD82F41-4628-41A2-8F81-86EF59F3356A}">
      <dgm:prSet/>
      <dgm:spPr/>
      <dgm:t>
        <a:bodyPr/>
        <a:lstStyle/>
        <a:p>
          <a:endParaRPr lang="en-US"/>
        </a:p>
      </dgm:t>
    </dgm:pt>
    <dgm:pt modelId="{8FF93C20-F9AD-4318-B8BC-BDA6A8684B93}" type="sibTrans" cxnId="{BCD82F41-4628-41A2-8F81-86EF59F3356A}">
      <dgm:prSet/>
      <dgm:spPr/>
      <dgm:t>
        <a:bodyPr/>
        <a:lstStyle/>
        <a:p>
          <a:endParaRPr lang="en-US"/>
        </a:p>
      </dgm:t>
    </dgm:pt>
    <dgm:pt modelId="{356914B0-1CAC-471B-98BA-76FE234E83E7}" type="pres">
      <dgm:prSet presAssocID="{E0AE1E16-DF45-4054-BB72-C1EF9B71B7C2}" presName="root" presStyleCnt="0">
        <dgm:presLayoutVars>
          <dgm:dir/>
          <dgm:resizeHandles val="exact"/>
        </dgm:presLayoutVars>
      </dgm:prSet>
      <dgm:spPr/>
    </dgm:pt>
    <dgm:pt modelId="{62A12F82-F370-4544-84B4-5080C95C14ED}" type="pres">
      <dgm:prSet presAssocID="{E0AE1E16-DF45-4054-BB72-C1EF9B71B7C2}" presName="container" presStyleCnt="0">
        <dgm:presLayoutVars>
          <dgm:dir/>
          <dgm:resizeHandles val="exact"/>
        </dgm:presLayoutVars>
      </dgm:prSet>
      <dgm:spPr/>
    </dgm:pt>
    <dgm:pt modelId="{0F9B1BA9-4221-4172-BDB7-57D0F286DA2F}" type="pres">
      <dgm:prSet presAssocID="{53A236B4-A9DC-4F88-B35A-8E34F4CF046E}" presName="compNode" presStyleCnt="0"/>
      <dgm:spPr/>
    </dgm:pt>
    <dgm:pt modelId="{D907F553-9E1A-4D6F-9CD9-5036C9DC5D3C}" type="pres">
      <dgm:prSet presAssocID="{53A236B4-A9DC-4F88-B35A-8E34F4CF046E}" presName="iconBgRect" presStyleLbl="bgShp" presStyleIdx="0" presStyleCnt="4"/>
      <dgm:spPr/>
    </dgm:pt>
    <dgm:pt modelId="{2114E410-468D-4118-958A-98BD3619B6DA}" type="pres">
      <dgm:prSet presAssocID="{53A236B4-A9DC-4F88-B35A-8E34F4CF046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5E718710-7FF8-4035-9721-20862FC813A2}" type="pres">
      <dgm:prSet presAssocID="{53A236B4-A9DC-4F88-B35A-8E34F4CF046E}" presName="spaceRect" presStyleCnt="0"/>
      <dgm:spPr/>
    </dgm:pt>
    <dgm:pt modelId="{2DC75723-7F9F-47ED-AA34-3C0D56B464EA}" type="pres">
      <dgm:prSet presAssocID="{53A236B4-A9DC-4F88-B35A-8E34F4CF046E}" presName="textRect" presStyleLbl="revTx" presStyleIdx="0" presStyleCnt="4">
        <dgm:presLayoutVars>
          <dgm:chMax val="1"/>
          <dgm:chPref val="1"/>
        </dgm:presLayoutVars>
      </dgm:prSet>
      <dgm:spPr/>
    </dgm:pt>
    <dgm:pt modelId="{31307D8A-A315-4A4C-AEAB-BD1254B61CA6}" type="pres">
      <dgm:prSet presAssocID="{CDD866FA-5609-44E3-9F8F-815EEE3BCB1D}" presName="sibTrans" presStyleLbl="sibTrans2D1" presStyleIdx="0" presStyleCnt="0"/>
      <dgm:spPr/>
    </dgm:pt>
    <dgm:pt modelId="{6D25C835-F641-4ACE-A3BF-F30F8C33B339}" type="pres">
      <dgm:prSet presAssocID="{C14D3BC3-D822-4DDD-875A-5361649E0E1D}" presName="compNode" presStyleCnt="0"/>
      <dgm:spPr/>
    </dgm:pt>
    <dgm:pt modelId="{4A0AE2D8-6E5A-4485-BB74-45C0D7A46683}" type="pres">
      <dgm:prSet presAssocID="{C14D3BC3-D822-4DDD-875A-5361649E0E1D}" presName="iconBgRect" presStyleLbl="bgShp" presStyleIdx="1" presStyleCnt="4"/>
      <dgm:spPr/>
    </dgm:pt>
    <dgm:pt modelId="{3FD764D5-3144-460B-B485-F1FA46DE7B59}" type="pres">
      <dgm:prSet presAssocID="{C14D3BC3-D822-4DDD-875A-5361649E0E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cart"/>
        </a:ext>
      </dgm:extLst>
    </dgm:pt>
    <dgm:pt modelId="{CB1D3273-90D6-40EF-BD2C-38A3CAFC4C99}" type="pres">
      <dgm:prSet presAssocID="{C14D3BC3-D822-4DDD-875A-5361649E0E1D}" presName="spaceRect" presStyleCnt="0"/>
      <dgm:spPr/>
    </dgm:pt>
    <dgm:pt modelId="{4A43978C-C660-43B2-88DF-9B157746051B}" type="pres">
      <dgm:prSet presAssocID="{C14D3BC3-D822-4DDD-875A-5361649E0E1D}" presName="textRect" presStyleLbl="revTx" presStyleIdx="1" presStyleCnt="4">
        <dgm:presLayoutVars>
          <dgm:chMax val="1"/>
          <dgm:chPref val="1"/>
        </dgm:presLayoutVars>
      </dgm:prSet>
      <dgm:spPr/>
    </dgm:pt>
    <dgm:pt modelId="{6B09E186-33E1-4184-ABA7-90B562F973FE}" type="pres">
      <dgm:prSet presAssocID="{99A1EEF9-2D6A-4D8B-8C36-80BD714A7767}" presName="sibTrans" presStyleLbl="sibTrans2D1" presStyleIdx="0" presStyleCnt="0"/>
      <dgm:spPr/>
    </dgm:pt>
    <dgm:pt modelId="{4285BDA8-9C71-4759-8F21-16151C9C5409}" type="pres">
      <dgm:prSet presAssocID="{B631869A-99A0-4421-B462-3B401C31D7C1}" presName="compNode" presStyleCnt="0"/>
      <dgm:spPr/>
    </dgm:pt>
    <dgm:pt modelId="{8629D368-0116-42A1-8483-B05EFE7A7D4D}" type="pres">
      <dgm:prSet presAssocID="{B631869A-99A0-4421-B462-3B401C31D7C1}" presName="iconBgRect" presStyleLbl="bgShp" presStyleIdx="2" presStyleCnt="4"/>
      <dgm:spPr/>
    </dgm:pt>
    <dgm:pt modelId="{D62501E8-7206-41CE-8FB6-602645079D3C}" type="pres">
      <dgm:prSet presAssocID="{B631869A-99A0-4421-B462-3B401C31D7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C7A20A8B-FB0A-4748-863A-85653706D9B0}" type="pres">
      <dgm:prSet presAssocID="{B631869A-99A0-4421-B462-3B401C31D7C1}" presName="spaceRect" presStyleCnt="0"/>
      <dgm:spPr/>
    </dgm:pt>
    <dgm:pt modelId="{2FF8841C-B6CE-42B6-A24E-8FB67895CC4B}" type="pres">
      <dgm:prSet presAssocID="{B631869A-99A0-4421-B462-3B401C31D7C1}" presName="textRect" presStyleLbl="revTx" presStyleIdx="2" presStyleCnt="4">
        <dgm:presLayoutVars>
          <dgm:chMax val="1"/>
          <dgm:chPref val="1"/>
        </dgm:presLayoutVars>
      </dgm:prSet>
      <dgm:spPr/>
    </dgm:pt>
    <dgm:pt modelId="{CFE53398-85D1-416C-A61F-B6C04BAB2009}" type="pres">
      <dgm:prSet presAssocID="{3B054413-66CF-4669-9B14-22DD1781FF9F}" presName="sibTrans" presStyleLbl="sibTrans2D1" presStyleIdx="0" presStyleCnt="0"/>
      <dgm:spPr/>
    </dgm:pt>
    <dgm:pt modelId="{D8B97D2F-A6D1-40C5-9CFA-1D718D17116C}" type="pres">
      <dgm:prSet presAssocID="{496178CA-C056-4B83-AEF2-23E8C5E0E4F9}" presName="compNode" presStyleCnt="0"/>
      <dgm:spPr/>
    </dgm:pt>
    <dgm:pt modelId="{858E3849-F9B7-40FF-B7E1-1E12E2ED5273}" type="pres">
      <dgm:prSet presAssocID="{496178CA-C056-4B83-AEF2-23E8C5E0E4F9}" presName="iconBgRect" presStyleLbl="bgShp" presStyleIdx="3" presStyleCnt="4"/>
      <dgm:spPr/>
    </dgm:pt>
    <dgm:pt modelId="{4EFA9EDE-ABCD-4A76-BE8F-98137E0E3943}" type="pres">
      <dgm:prSet presAssocID="{496178CA-C056-4B83-AEF2-23E8C5E0E4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5C79A12B-2ACE-49FF-8EE6-E278D7639240}" type="pres">
      <dgm:prSet presAssocID="{496178CA-C056-4B83-AEF2-23E8C5E0E4F9}" presName="spaceRect" presStyleCnt="0"/>
      <dgm:spPr/>
    </dgm:pt>
    <dgm:pt modelId="{0F913C4B-4687-40F7-AFEC-C8266717654D}" type="pres">
      <dgm:prSet presAssocID="{496178CA-C056-4B83-AEF2-23E8C5E0E4F9}" presName="textRect" presStyleLbl="revTx" presStyleIdx="3" presStyleCnt="4">
        <dgm:presLayoutVars>
          <dgm:chMax val="1"/>
          <dgm:chPref val="1"/>
        </dgm:presLayoutVars>
      </dgm:prSet>
      <dgm:spPr/>
    </dgm:pt>
  </dgm:ptLst>
  <dgm:cxnLst>
    <dgm:cxn modelId="{7DFC1406-D57A-41DE-834C-FE56888EBA9D}" srcId="{E0AE1E16-DF45-4054-BB72-C1EF9B71B7C2}" destId="{C14D3BC3-D822-4DDD-875A-5361649E0E1D}" srcOrd="1" destOrd="0" parTransId="{7A37F066-0D68-4CEC-9695-4C37D9B5EB54}" sibTransId="{99A1EEF9-2D6A-4D8B-8C36-80BD714A7767}"/>
    <dgm:cxn modelId="{15B0E511-2F4D-40A1-BDDD-3F00D9D05CD3}" type="presOf" srcId="{53A236B4-A9DC-4F88-B35A-8E34F4CF046E}" destId="{2DC75723-7F9F-47ED-AA34-3C0D56B464EA}" srcOrd="0" destOrd="0" presId="urn:microsoft.com/office/officeart/2018/2/layout/IconCircleList"/>
    <dgm:cxn modelId="{616ED717-C824-4496-AE1B-5FC08B57017B}" srcId="{E0AE1E16-DF45-4054-BB72-C1EF9B71B7C2}" destId="{B631869A-99A0-4421-B462-3B401C31D7C1}" srcOrd="2" destOrd="0" parTransId="{1569A7A3-CBD3-4349-983F-477CFFB5467D}" sibTransId="{3B054413-66CF-4669-9B14-22DD1781FF9F}"/>
    <dgm:cxn modelId="{9ADB7F2F-2A87-4045-97F4-569315D17BBE}" type="presOf" srcId="{496178CA-C056-4B83-AEF2-23E8C5E0E4F9}" destId="{0F913C4B-4687-40F7-AFEC-C8266717654D}" srcOrd="0" destOrd="0" presId="urn:microsoft.com/office/officeart/2018/2/layout/IconCircleList"/>
    <dgm:cxn modelId="{A32B5338-459E-42CC-9F01-979D2A230A50}" type="presOf" srcId="{3B054413-66CF-4669-9B14-22DD1781FF9F}" destId="{CFE53398-85D1-416C-A61F-B6C04BAB2009}" srcOrd="0" destOrd="0" presId="urn:microsoft.com/office/officeart/2018/2/layout/IconCircleList"/>
    <dgm:cxn modelId="{BCD82F41-4628-41A2-8F81-86EF59F3356A}" srcId="{E0AE1E16-DF45-4054-BB72-C1EF9B71B7C2}" destId="{496178CA-C056-4B83-AEF2-23E8C5E0E4F9}" srcOrd="3" destOrd="0" parTransId="{9DF2BE08-C435-466D-BB3B-3127FCEAF5CC}" sibTransId="{8FF93C20-F9AD-4318-B8BC-BDA6A8684B93}"/>
    <dgm:cxn modelId="{1B3C6171-830F-4903-8AFA-AC877EC97A7C}" type="presOf" srcId="{99A1EEF9-2D6A-4D8B-8C36-80BD714A7767}" destId="{6B09E186-33E1-4184-ABA7-90B562F973FE}" srcOrd="0" destOrd="0" presId="urn:microsoft.com/office/officeart/2018/2/layout/IconCircleList"/>
    <dgm:cxn modelId="{BBE0048C-8379-425D-90BE-6A5247371CAA}" type="presOf" srcId="{C14D3BC3-D822-4DDD-875A-5361649E0E1D}" destId="{4A43978C-C660-43B2-88DF-9B157746051B}" srcOrd="0" destOrd="0" presId="urn:microsoft.com/office/officeart/2018/2/layout/IconCircleList"/>
    <dgm:cxn modelId="{F67CA191-D732-4687-92DD-EBE38668E360}" type="presOf" srcId="{E0AE1E16-DF45-4054-BB72-C1EF9B71B7C2}" destId="{356914B0-1CAC-471B-98BA-76FE234E83E7}" srcOrd="0" destOrd="0" presId="urn:microsoft.com/office/officeart/2018/2/layout/IconCircleList"/>
    <dgm:cxn modelId="{680795A0-2CB4-4A66-AD87-A275EB7D85D9}" type="presOf" srcId="{B631869A-99A0-4421-B462-3B401C31D7C1}" destId="{2FF8841C-B6CE-42B6-A24E-8FB67895CC4B}" srcOrd="0" destOrd="0" presId="urn:microsoft.com/office/officeart/2018/2/layout/IconCircleList"/>
    <dgm:cxn modelId="{BAB1ACBD-4F13-4AA5-95E3-669ED5F41612}" srcId="{E0AE1E16-DF45-4054-BB72-C1EF9B71B7C2}" destId="{53A236B4-A9DC-4F88-B35A-8E34F4CF046E}" srcOrd="0" destOrd="0" parTransId="{6F4AD25C-4B04-4488-A63C-3AE455E55DCF}" sibTransId="{CDD866FA-5609-44E3-9F8F-815EEE3BCB1D}"/>
    <dgm:cxn modelId="{3D05B3E6-C655-4D1A-97B6-936C77EB583A}" type="presOf" srcId="{CDD866FA-5609-44E3-9F8F-815EEE3BCB1D}" destId="{31307D8A-A315-4A4C-AEAB-BD1254B61CA6}" srcOrd="0" destOrd="0" presId="urn:microsoft.com/office/officeart/2018/2/layout/IconCircleList"/>
    <dgm:cxn modelId="{D2ECA525-76AE-4ADD-9BD0-FD0566FF25B1}" type="presParOf" srcId="{356914B0-1CAC-471B-98BA-76FE234E83E7}" destId="{62A12F82-F370-4544-84B4-5080C95C14ED}" srcOrd="0" destOrd="0" presId="urn:microsoft.com/office/officeart/2018/2/layout/IconCircleList"/>
    <dgm:cxn modelId="{388A645C-9B04-4668-AD9E-12F71E9FEAE0}" type="presParOf" srcId="{62A12F82-F370-4544-84B4-5080C95C14ED}" destId="{0F9B1BA9-4221-4172-BDB7-57D0F286DA2F}" srcOrd="0" destOrd="0" presId="urn:microsoft.com/office/officeart/2018/2/layout/IconCircleList"/>
    <dgm:cxn modelId="{D8117BA1-5DDA-4954-ADB9-C8DD9569C944}" type="presParOf" srcId="{0F9B1BA9-4221-4172-BDB7-57D0F286DA2F}" destId="{D907F553-9E1A-4D6F-9CD9-5036C9DC5D3C}" srcOrd="0" destOrd="0" presId="urn:microsoft.com/office/officeart/2018/2/layout/IconCircleList"/>
    <dgm:cxn modelId="{43DB8B59-B00D-445D-8366-8027EB188893}" type="presParOf" srcId="{0F9B1BA9-4221-4172-BDB7-57D0F286DA2F}" destId="{2114E410-468D-4118-958A-98BD3619B6DA}" srcOrd="1" destOrd="0" presId="urn:microsoft.com/office/officeart/2018/2/layout/IconCircleList"/>
    <dgm:cxn modelId="{5EDBE667-9510-4051-957D-80DBE3D217CE}" type="presParOf" srcId="{0F9B1BA9-4221-4172-BDB7-57D0F286DA2F}" destId="{5E718710-7FF8-4035-9721-20862FC813A2}" srcOrd="2" destOrd="0" presId="urn:microsoft.com/office/officeart/2018/2/layout/IconCircleList"/>
    <dgm:cxn modelId="{F9C2D7EA-371C-40E8-A576-933C609E49CC}" type="presParOf" srcId="{0F9B1BA9-4221-4172-BDB7-57D0F286DA2F}" destId="{2DC75723-7F9F-47ED-AA34-3C0D56B464EA}" srcOrd="3" destOrd="0" presId="urn:microsoft.com/office/officeart/2018/2/layout/IconCircleList"/>
    <dgm:cxn modelId="{973526FF-A9D5-4245-A081-3ADDAB818743}" type="presParOf" srcId="{62A12F82-F370-4544-84B4-5080C95C14ED}" destId="{31307D8A-A315-4A4C-AEAB-BD1254B61CA6}" srcOrd="1" destOrd="0" presId="urn:microsoft.com/office/officeart/2018/2/layout/IconCircleList"/>
    <dgm:cxn modelId="{E7E5082C-71FE-49A6-B66C-E653E87DA10B}" type="presParOf" srcId="{62A12F82-F370-4544-84B4-5080C95C14ED}" destId="{6D25C835-F641-4ACE-A3BF-F30F8C33B339}" srcOrd="2" destOrd="0" presId="urn:microsoft.com/office/officeart/2018/2/layout/IconCircleList"/>
    <dgm:cxn modelId="{6312878B-F80F-4324-AA10-A41DB60A6E61}" type="presParOf" srcId="{6D25C835-F641-4ACE-A3BF-F30F8C33B339}" destId="{4A0AE2D8-6E5A-4485-BB74-45C0D7A46683}" srcOrd="0" destOrd="0" presId="urn:microsoft.com/office/officeart/2018/2/layout/IconCircleList"/>
    <dgm:cxn modelId="{5EDC994A-EB13-4514-BD2C-F9F04CD909F0}" type="presParOf" srcId="{6D25C835-F641-4ACE-A3BF-F30F8C33B339}" destId="{3FD764D5-3144-460B-B485-F1FA46DE7B59}" srcOrd="1" destOrd="0" presId="urn:microsoft.com/office/officeart/2018/2/layout/IconCircleList"/>
    <dgm:cxn modelId="{6608DA57-B6A4-4E12-A1EE-51B558868044}" type="presParOf" srcId="{6D25C835-F641-4ACE-A3BF-F30F8C33B339}" destId="{CB1D3273-90D6-40EF-BD2C-38A3CAFC4C99}" srcOrd="2" destOrd="0" presId="urn:microsoft.com/office/officeart/2018/2/layout/IconCircleList"/>
    <dgm:cxn modelId="{7E929963-0989-454E-93E8-91D96927F7C7}" type="presParOf" srcId="{6D25C835-F641-4ACE-A3BF-F30F8C33B339}" destId="{4A43978C-C660-43B2-88DF-9B157746051B}" srcOrd="3" destOrd="0" presId="urn:microsoft.com/office/officeart/2018/2/layout/IconCircleList"/>
    <dgm:cxn modelId="{E8C85360-20E1-4AAE-8790-136D1E94933B}" type="presParOf" srcId="{62A12F82-F370-4544-84B4-5080C95C14ED}" destId="{6B09E186-33E1-4184-ABA7-90B562F973FE}" srcOrd="3" destOrd="0" presId="urn:microsoft.com/office/officeart/2018/2/layout/IconCircleList"/>
    <dgm:cxn modelId="{15715AC5-52CA-4C56-8E29-60077ED752F6}" type="presParOf" srcId="{62A12F82-F370-4544-84B4-5080C95C14ED}" destId="{4285BDA8-9C71-4759-8F21-16151C9C5409}" srcOrd="4" destOrd="0" presId="urn:microsoft.com/office/officeart/2018/2/layout/IconCircleList"/>
    <dgm:cxn modelId="{A15180F4-805D-4A9E-B4AB-FA57CD788459}" type="presParOf" srcId="{4285BDA8-9C71-4759-8F21-16151C9C5409}" destId="{8629D368-0116-42A1-8483-B05EFE7A7D4D}" srcOrd="0" destOrd="0" presId="urn:microsoft.com/office/officeart/2018/2/layout/IconCircleList"/>
    <dgm:cxn modelId="{94A4D14C-E836-49D1-ACD2-8CAF6604C17F}" type="presParOf" srcId="{4285BDA8-9C71-4759-8F21-16151C9C5409}" destId="{D62501E8-7206-41CE-8FB6-602645079D3C}" srcOrd="1" destOrd="0" presId="urn:microsoft.com/office/officeart/2018/2/layout/IconCircleList"/>
    <dgm:cxn modelId="{5EED720B-F7F3-4176-8065-6F2E09436490}" type="presParOf" srcId="{4285BDA8-9C71-4759-8F21-16151C9C5409}" destId="{C7A20A8B-FB0A-4748-863A-85653706D9B0}" srcOrd="2" destOrd="0" presId="urn:microsoft.com/office/officeart/2018/2/layout/IconCircleList"/>
    <dgm:cxn modelId="{C957B931-31BA-4F90-9ADB-20E37483F651}" type="presParOf" srcId="{4285BDA8-9C71-4759-8F21-16151C9C5409}" destId="{2FF8841C-B6CE-42B6-A24E-8FB67895CC4B}" srcOrd="3" destOrd="0" presId="urn:microsoft.com/office/officeart/2018/2/layout/IconCircleList"/>
    <dgm:cxn modelId="{6759B551-8E33-47D4-B338-662F61EBF7C2}" type="presParOf" srcId="{62A12F82-F370-4544-84B4-5080C95C14ED}" destId="{CFE53398-85D1-416C-A61F-B6C04BAB2009}" srcOrd="5" destOrd="0" presId="urn:microsoft.com/office/officeart/2018/2/layout/IconCircleList"/>
    <dgm:cxn modelId="{DAA02643-1D12-403E-9FC4-3358D7B96EB9}" type="presParOf" srcId="{62A12F82-F370-4544-84B4-5080C95C14ED}" destId="{D8B97D2F-A6D1-40C5-9CFA-1D718D17116C}" srcOrd="6" destOrd="0" presId="urn:microsoft.com/office/officeart/2018/2/layout/IconCircleList"/>
    <dgm:cxn modelId="{55546CE8-ED1B-4BA0-A737-CA5037DB187D}" type="presParOf" srcId="{D8B97D2F-A6D1-40C5-9CFA-1D718D17116C}" destId="{858E3849-F9B7-40FF-B7E1-1E12E2ED5273}" srcOrd="0" destOrd="0" presId="urn:microsoft.com/office/officeart/2018/2/layout/IconCircleList"/>
    <dgm:cxn modelId="{06712D97-2471-4FF4-ABEA-1B2C724657FE}" type="presParOf" srcId="{D8B97D2F-A6D1-40C5-9CFA-1D718D17116C}" destId="{4EFA9EDE-ABCD-4A76-BE8F-98137E0E3943}" srcOrd="1" destOrd="0" presId="urn:microsoft.com/office/officeart/2018/2/layout/IconCircleList"/>
    <dgm:cxn modelId="{11023B79-826A-4FA3-9A15-C3678B0BD746}" type="presParOf" srcId="{D8B97D2F-A6D1-40C5-9CFA-1D718D17116C}" destId="{5C79A12B-2ACE-49FF-8EE6-E278D7639240}" srcOrd="2" destOrd="0" presId="urn:microsoft.com/office/officeart/2018/2/layout/IconCircleList"/>
    <dgm:cxn modelId="{3FF95EA8-EF84-4B77-85E7-BEEA988B7A12}" type="presParOf" srcId="{D8B97D2F-A6D1-40C5-9CFA-1D718D17116C}" destId="{0F913C4B-4687-40F7-AFEC-C8266717654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1EA20A-95FC-4FC4-A3A6-176E7D9243A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6D22FC8-8F38-4681-AE60-48E634B188E2}">
      <dgm:prSet/>
      <dgm:spPr/>
      <dgm:t>
        <a:bodyPr/>
        <a:lstStyle/>
        <a:p>
          <a:r>
            <a:rPr lang="en-US" dirty="0"/>
            <a:t>45 Minutes</a:t>
          </a:r>
        </a:p>
      </dgm:t>
    </dgm:pt>
    <dgm:pt modelId="{571B3FF0-0289-442D-8D81-146E0E1860EC}" type="parTrans" cxnId="{782C7D7F-CF71-4A36-961B-A9FC66927992}">
      <dgm:prSet/>
      <dgm:spPr/>
      <dgm:t>
        <a:bodyPr/>
        <a:lstStyle/>
        <a:p>
          <a:endParaRPr lang="en-US"/>
        </a:p>
      </dgm:t>
    </dgm:pt>
    <dgm:pt modelId="{39E27E05-1316-4C9A-9711-F0B3E0D4848B}" type="sibTrans" cxnId="{782C7D7F-CF71-4A36-961B-A9FC66927992}">
      <dgm:prSet/>
      <dgm:spPr/>
      <dgm:t>
        <a:bodyPr/>
        <a:lstStyle/>
        <a:p>
          <a:endParaRPr lang="en-US"/>
        </a:p>
      </dgm:t>
    </dgm:pt>
    <dgm:pt modelId="{E0086DF7-5E7B-4B11-B8D1-80BA39FE7CE7}">
      <dgm:prSet/>
      <dgm:spPr/>
      <dgm:t>
        <a:bodyPr/>
        <a:lstStyle/>
        <a:p>
          <a:r>
            <a:rPr lang="en-US" dirty="0"/>
            <a:t>Perform a </a:t>
          </a:r>
          <a:r>
            <a:rPr lang="en-US" dirty="0" err="1"/>
            <a:t>pentest</a:t>
          </a:r>
          <a:r>
            <a:rPr lang="en-US" dirty="0"/>
            <a:t> using the ASVS check list against the </a:t>
          </a:r>
          <a:r>
            <a:rPr lang="en-US" dirty="0" err="1"/>
            <a:t>JuiceShop</a:t>
          </a:r>
          <a:endParaRPr lang="en-US" dirty="0"/>
        </a:p>
      </dgm:t>
    </dgm:pt>
    <dgm:pt modelId="{0CDBAFF3-BDEF-4419-8E1F-2A013BD55BBB}" type="parTrans" cxnId="{C5B9E73B-75A6-4584-A50C-433A6E5F471C}">
      <dgm:prSet/>
      <dgm:spPr/>
      <dgm:t>
        <a:bodyPr/>
        <a:lstStyle/>
        <a:p>
          <a:endParaRPr lang="en-US"/>
        </a:p>
      </dgm:t>
    </dgm:pt>
    <dgm:pt modelId="{07CE1FFE-90D5-4824-8AEB-A04F4CEC8948}" type="sibTrans" cxnId="{C5B9E73B-75A6-4584-A50C-433A6E5F471C}">
      <dgm:prSet/>
      <dgm:spPr/>
      <dgm:t>
        <a:bodyPr/>
        <a:lstStyle/>
        <a:p>
          <a:endParaRPr lang="en-US"/>
        </a:p>
      </dgm:t>
    </dgm:pt>
    <dgm:pt modelId="{3C581E31-BDB0-4CCF-8990-AD1EE63E9A5D}">
      <dgm:prSet/>
      <dgm:spPr/>
      <dgm:t>
        <a:bodyPr/>
        <a:lstStyle/>
        <a:p>
          <a:r>
            <a:rPr lang="en-US" dirty="0"/>
            <a:t>Use the ASVS level you defined in the Threat Model </a:t>
          </a:r>
        </a:p>
      </dgm:t>
    </dgm:pt>
    <dgm:pt modelId="{7D5A6F8F-CDC2-44C4-B744-21AC6D5A66B0}" type="parTrans" cxnId="{9AA0B324-97B5-4EFB-9E45-0A4391885EB1}">
      <dgm:prSet/>
      <dgm:spPr/>
      <dgm:t>
        <a:bodyPr/>
        <a:lstStyle/>
        <a:p>
          <a:endParaRPr lang="en-US"/>
        </a:p>
      </dgm:t>
    </dgm:pt>
    <dgm:pt modelId="{A2AB3B46-D67A-40D3-86C0-0F85C1E0AFF6}" type="sibTrans" cxnId="{9AA0B324-97B5-4EFB-9E45-0A4391885EB1}">
      <dgm:prSet/>
      <dgm:spPr/>
      <dgm:t>
        <a:bodyPr/>
        <a:lstStyle/>
        <a:p>
          <a:endParaRPr lang="en-US"/>
        </a:p>
      </dgm:t>
    </dgm:pt>
    <dgm:pt modelId="{DBC5116C-F3C9-410D-B708-6E36EDD6D962}">
      <dgm:prSet/>
      <dgm:spPr/>
      <dgm:t>
        <a:bodyPr/>
        <a:lstStyle/>
        <a:p>
          <a:r>
            <a:rPr lang="en-US" dirty="0"/>
            <a:t>Write down the findings including the checklist numbers.</a:t>
          </a:r>
        </a:p>
      </dgm:t>
    </dgm:pt>
    <dgm:pt modelId="{01831879-F188-42C6-A814-2E9829893719}" type="parTrans" cxnId="{BBA9624F-77E5-4FC8-A196-2318AD580668}">
      <dgm:prSet/>
      <dgm:spPr/>
      <dgm:t>
        <a:bodyPr/>
        <a:lstStyle/>
        <a:p>
          <a:endParaRPr lang="en-US"/>
        </a:p>
      </dgm:t>
    </dgm:pt>
    <dgm:pt modelId="{60723FEE-2566-4EEF-986E-DD196C18E026}" type="sibTrans" cxnId="{BBA9624F-77E5-4FC8-A196-2318AD580668}">
      <dgm:prSet/>
      <dgm:spPr/>
      <dgm:t>
        <a:bodyPr/>
        <a:lstStyle/>
        <a:p>
          <a:endParaRPr lang="en-US"/>
        </a:p>
      </dgm:t>
    </dgm:pt>
    <dgm:pt modelId="{5CE9FFB3-97AA-47AF-A6F9-3F3470F5115C}">
      <dgm:prSet/>
      <dgm:spPr/>
      <dgm:t>
        <a:bodyPr/>
        <a:lstStyle/>
        <a:p>
          <a:r>
            <a:rPr lang="en-US" dirty="0"/>
            <a:t>Present the </a:t>
          </a:r>
          <a:r>
            <a:rPr lang="en-US" dirty="0" err="1"/>
            <a:t>pentest</a:t>
          </a:r>
          <a:r>
            <a:rPr lang="en-US" dirty="0"/>
            <a:t> report to the stakeholders</a:t>
          </a:r>
        </a:p>
      </dgm:t>
    </dgm:pt>
    <dgm:pt modelId="{1AF3E3D0-18AD-4569-8CFC-41EFA832ED12}" type="parTrans" cxnId="{04D9F487-35F5-4CE8-9150-FA81C9CDC5CF}">
      <dgm:prSet/>
      <dgm:spPr/>
      <dgm:t>
        <a:bodyPr/>
        <a:lstStyle/>
        <a:p>
          <a:endParaRPr lang="en-US"/>
        </a:p>
      </dgm:t>
    </dgm:pt>
    <dgm:pt modelId="{442A6ADC-C7CA-417F-8A5D-D14192C9196E}" type="sibTrans" cxnId="{04D9F487-35F5-4CE8-9150-FA81C9CDC5CF}">
      <dgm:prSet/>
      <dgm:spPr/>
      <dgm:t>
        <a:bodyPr/>
        <a:lstStyle/>
        <a:p>
          <a:endParaRPr lang="en-US"/>
        </a:p>
      </dgm:t>
    </dgm:pt>
    <dgm:pt modelId="{3A72B329-5E15-4A92-AD8F-8B931F0B0775}" type="pres">
      <dgm:prSet presAssocID="{991EA20A-95FC-4FC4-A3A6-176E7D9243A9}" presName="linear" presStyleCnt="0">
        <dgm:presLayoutVars>
          <dgm:animLvl val="lvl"/>
          <dgm:resizeHandles val="exact"/>
        </dgm:presLayoutVars>
      </dgm:prSet>
      <dgm:spPr/>
    </dgm:pt>
    <dgm:pt modelId="{F71F4DD7-3CB3-483C-B001-2CED49E32769}" type="pres">
      <dgm:prSet presAssocID="{96D22FC8-8F38-4681-AE60-48E634B188E2}" presName="parentText" presStyleLbl="node1" presStyleIdx="0" presStyleCnt="5">
        <dgm:presLayoutVars>
          <dgm:chMax val="0"/>
          <dgm:bulletEnabled val="1"/>
        </dgm:presLayoutVars>
      </dgm:prSet>
      <dgm:spPr/>
    </dgm:pt>
    <dgm:pt modelId="{0F86AFEF-A1DE-404B-9148-2BD23A1DB614}" type="pres">
      <dgm:prSet presAssocID="{39E27E05-1316-4C9A-9711-F0B3E0D4848B}" presName="spacer" presStyleCnt="0"/>
      <dgm:spPr/>
    </dgm:pt>
    <dgm:pt modelId="{5B221FD4-3C13-447D-B6C7-8AB98A93D6CF}" type="pres">
      <dgm:prSet presAssocID="{E0086DF7-5E7B-4B11-B8D1-80BA39FE7CE7}" presName="parentText" presStyleLbl="node1" presStyleIdx="1" presStyleCnt="5">
        <dgm:presLayoutVars>
          <dgm:chMax val="0"/>
          <dgm:bulletEnabled val="1"/>
        </dgm:presLayoutVars>
      </dgm:prSet>
      <dgm:spPr/>
    </dgm:pt>
    <dgm:pt modelId="{FE674CB4-3F10-4221-982C-25B2C742F782}" type="pres">
      <dgm:prSet presAssocID="{07CE1FFE-90D5-4824-8AEB-A04F4CEC8948}" presName="spacer" presStyleCnt="0"/>
      <dgm:spPr/>
    </dgm:pt>
    <dgm:pt modelId="{5CD2C6C0-DF78-4832-8C60-790787CAE6B1}" type="pres">
      <dgm:prSet presAssocID="{3C581E31-BDB0-4CCF-8990-AD1EE63E9A5D}" presName="parentText" presStyleLbl="node1" presStyleIdx="2" presStyleCnt="5">
        <dgm:presLayoutVars>
          <dgm:chMax val="0"/>
          <dgm:bulletEnabled val="1"/>
        </dgm:presLayoutVars>
      </dgm:prSet>
      <dgm:spPr/>
    </dgm:pt>
    <dgm:pt modelId="{950D91E2-CF13-4B39-8A8B-DED1291B421B}" type="pres">
      <dgm:prSet presAssocID="{A2AB3B46-D67A-40D3-86C0-0F85C1E0AFF6}" presName="spacer" presStyleCnt="0"/>
      <dgm:spPr/>
    </dgm:pt>
    <dgm:pt modelId="{3CC188F8-C6F5-4BF8-9CF2-B6C6D021C1D6}" type="pres">
      <dgm:prSet presAssocID="{DBC5116C-F3C9-410D-B708-6E36EDD6D962}" presName="parentText" presStyleLbl="node1" presStyleIdx="3" presStyleCnt="5">
        <dgm:presLayoutVars>
          <dgm:chMax val="0"/>
          <dgm:bulletEnabled val="1"/>
        </dgm:presLayoutVars>
      </dgm:prSet>
      <dgm:spPr/>
    </dgm:pt>
    <dgm:pt modelId="{C6061D99-2AB2-4591-8939-0F1E8DCE50CF}" type="pres">
      <dgm:prSet presAssocID="{60723FEE-2566-4EEF-986E-DD196C18E026}" presName="spacer" presStyleCnt="0"/>
      <dgm:spPr/>
    </dgm:pt>
    <dgm:pt modelId="{52148D67-1E46-44D8-B37B-EA7269744F12}" type="pres">
      <dgm:prSet presAssocID="{5CE9FFB3-97AA-47AF-A6F9-3F3470F5115C}" presName="parentText" presStyleLbl="node1" presStyleIdx="4" presStyleCnt="5">
        <dgm:presLayoutVars>
          <dgm:chMax val="0"/>
          <dgm:bulletEnabled val="1"/>
        </dgm:presLayoutVars>
      </dgm:prSet>
      <dgm:spPr/>
    </dgm:pt>
  </dgm:ptLst>
  <dgm:cxnLst>
    <dgm:cxn modelId="{9AA0B324-97B5-4EFB-9E45-0A4391885EB1}" srcId="{991EA20A-95FC-4FC4-A3A6-176E7D9243A9}" destId="{3C581E31-BDB0-4CCF-8990-AD1EE63E9A5D}" srcOrd="2" destOrd="0" parTransId="{7D5A6F8F-CDC2-44C4-B744-21AC6D5A66B0}" sibTransId="{A2AB3B46-D67A-40D3-86C0-0F85C1E0AFF6}"/>
    <dgm:cxn modelId="{F1AF7C3B-9D42-4D34-BA3F-373680497B68}" type="presOf" srcId="{E0086DF7-5E7B-4B11-B8D1-80BA39FE7CE7}" destId="{5B221FD4-3C13-447D-B6C7-8AB98A93D6CF}" srcOrd="0" destOrd="0" presId="urn:microsoft.com/office/officeart/2005/8/layout/vList2"/>
    <dgm:cxn modelId="{C5B9E73B-75A6-4584-A50C-433A6E5F471C}" srcId="{991EA20A-95FC-4FC4-A3A6-176E7D9243A9}" destId="{E0086DF7-5E7B-4B11-B8D1-80BA39FE7CE7}" srcOrd="1" destOrd="0" parTransId="{0CDBAFF3-BDEF-4419-8E1F-2A013BD55BBB}" sibTransId="{07CE1FFE-90D5-4824-8AEB-A04F4CEC8948}"/>
    <dgm:cxn modelId="{D62B2A44-6DF7-4177-8490-E1AA80FD5424}" type="presOf" srcId="{3C581E31-BDB0-4CCF-8990-AD1EE63E9A5D}" destId="{5CD2C6C0-DF78-4832-8C60-790787CAE6B1}" srcOrd="0" destOrd="0" presId="urn:microsoft.com/office/officeart/2005/8/layout/vList2"/>
    <dgm:cxn modelId="{BBA9624F-77E5-4FC8-A196-2318AD580668}" srcId="{991EA20A-95FC-4FC4-A3A6-176E7D9243A9}" destId="{DBC5116C-F3C9-410D-B708-6E36EDD6D962}" srcOrd="3" destOrd="0" parTransId="{01831879-F188-42C6-A814-2E9829893719}" sibTransId="{60723FEE-2566-4EEF-986E-DD196C18E026}"/>
    <dgm:cxn modelId="{A30A4D75-AE47-4503-904A-050F84AA9308}" type="presOf" srcId="{5CE9FFB3-97AA-47AF-A6F9-3F3470F5115C}" destId="{52148D67-1E46-44D8-B37B-EA7269744F12}" srcOrd="0" destOrd="0" presId="urn:microsoft.com/office/officeart/2005/8/layout/vList2"/>
    <dgm:cxn modelId="{C2FE6279-C6FB-4759-850B-1146F56E5F8C}" type="presOf" srcId="{DBC5116C-F3C9-410D-B708-6E36EDD6D962}" destId="{3CC188F8-C6F5-4BF8-9CF2-B6C6D021C1D6}" srcOrd="0" destOrd="0" presId="urn:microsoft.com/office/officeart/2005/8/layout/vList2"/>
    <dgm:cxn modelId="{782C7D7F-CF71-4A36-961B-A9FC66927992}" srcId="{991EA20A-95FC-4FC4-A3A6-176E7D9243A9}" destId="{96D22FC8-8F38-4681-AE60-48E634B188E2}" srcOrd="0" destOrd="0" parTransId="{571B3FF0-0289-442D-8D81-146E0E1860EC}" sibTransId="{39E27E05-1316-4C9A-9711-F0B3E0D4848B}"/>
    <dgm:cxn modelId="{04D9F487-35F5-4CE8-9150-FA81C9CDC5CF}" srcId="{991EA20A-95FC-4FC4-A3A6-176E7D9243A9}" destId="{5CE9FFB3-97AA-47AF-A6F9-3F3470F5115C}" srcOrd="4" destOrd="0" parTransId="{1AF3E3D0-18AD-4569-8CFC-41EFA832ED12}" sibTransId="{442A6ADC-C7CA-417F-8A5D-D14192C9196E}"/>
    <dgm:cxn modelId="{52D84CBA-FC6C-4998-AE5D-DEA7EA3C8E54}" type="presOf" srcId="{96D22FC8-8F38-4681-AE60-48E634B188E2}" destId="{F71F4DD7-3CB3-483C-B001-2CED49E32769}" srcOrd="0" destOrd="0" presId="urn:microsoft.com/office/officeart/2005/8/layout/vList2"/>
    <dgm:cxn modelId="{C23FB7E1-0A0E-4C50-96B3-DC5F2CDD097F}" type="presOf" srcId="{991EA20A-95FC-4FC4-A3A6-176E7D9243A9}" destId="{3A72B329-5E15-4A92-AD8F-8B931F0B0775}" srcOrd="0" destOrd="0" presId="urn:microsoft.com/office/officeart/2005/8/layout/vList2"/>
    <dgm:cxn modelId="{F8F0DA41-32A9-487A-B9D9-5F3C3FEB01FA}" type="presParOf" srcId="{3A72B329-5E15-4A92-AD8F-8B931F0B0775}" destId="{F71F4DD7-3CB3-483C-B001-2CED49E32769}" srcOrd="0" destOrd="0" presId="urn:microsoft.com/office/officeart/2005/8/layout/vList2"/>
    <dgm:cxn modelId="{DF6C2C33-BC1D-464F-9B22-E6195DC124A7}" type="presParOf" srcId="{3A72B329-5E15-4A92-AD8F-8B931F0B0775}" destId="{0F86AFEF-A1DE-404B-9148-2BD23A1DB614}" srcOrd="1" destOrd="0" presId="urn:microsoft.com/office/officeart/2005/8/layout/vList2"/>
    <dgm:cxn modelId="{9DFF615C-0F5B-49DA-BD19-6913EC596A87}" type="presParOf" srcId="{3A72B329-5E15-4A92-AD8F-8B931F0B0775}" destId="{5B221FD4-3C13-447D-B6C7-8AB98A93D6CF}" srcOrd="2" destOrd="0" presId="urn:microsoft.com/office/officeart/2005/8/layout/vList2"/>
    <dgm:cxn modelId="{35F1600A-DA97-4BC3-853B-AEE60F2220BC}" type="presParOf" srcId="{3A72B329-5E15-4A92-AD8F-8B931F0B0775}" destId="{FE674CB4-3F10-4221-982C-25B2C742F782}" srcOrd="3" destOrd="0" presId="urn:microsoft.com/office/officeart/2005/8/layout/vList2"/>
    <dgm:cxn modelId="{F154737C-ACD1-4D04-B459-6C424F4F865B}" type="presParOf" srcId="{3A72B329-5E15-4A92-AD8F-8B931F0B0775}" destId="{5CD2C6C0-DF78-4832-8C60-790787CAE6B1}" srcOrd="4" destOrd="0" presId="urn:microsoft.com/office/officeart/2005/8/layout/vList2"/>
    <dgm:cxn modelId="{4FF6FFB9-6B15-477B-9EFF-FD8EABC949E4}" type="presParOf" srcId="{3A72B329-5E15-4A92-AD8F-8B931F0B0775}" destId="{950D91E2-CF13-4B39-8A8B-DED1291B421B}" srcOrd="5" destOrd="0" presId="urn:microsoft.com/office/officeart/2005/8/layout/vList2"/>
    <dgm:cxn modelId="{8E1EC87E-BBE8-466A-A1A0-A83B1C929927}" type="presParOf" srcId="{3A72B329-5E15-4A92-AD8F-8B931F0B0775}" destId="{3CC188F8-C6F5-4BF8-9CF2-B6C6D021C1D6}" srcOrd="6" destOrd="0" presId="urn:microsoft.com/office/officeart/2005/8/layout/vList2"/>
    <dgm:cxn modelId="{34D2A617-22ED-4904-A15B-52056280485F}" type="presParOf" srcId="{3A72B329-5E15-4A92-AD8F-8B931F0B0775}" destId="{C6061D99-2AB2-4591-8939-0F1E8DCE50CF}" srcOrd="7" destOrd="0" presId="urn:microsoft.com/office/officeart/2005/8/layout/vList2"/>
    <dgm:cxn modelId="{42570FFE-75D0-42DE-9D55-BE0901CCC1BF}" type="presParOf" srcId="{3A72B329-5E15-4A92-AD8F-8B931F0B0775}" destId="{52148D67-1E46-44D8-B37B-EA7269744F1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26587F8-9D3F-4203-AAE5-E9964D54541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99A58B0-D8DC-42C6-A8DE-F99F9640090B}">
      <dgm:prSet/>
      <dgm:spPr/>
      <dgm:t>
        <a:bodyPr/>
        <a:lstStyle/>
        <a:p>
          <a:pPr>
            <a:lnSpc>
              <a:spcPct val="100000"/>
            </a:lnSpc>
          </a:pPr>
          <a:r>
            <a:rPr lang="en-US"/>
            <a:t>20 Minutes</a:t>
          </a:r>
        </a:p>
      </dgm:t>
    </dgm:pt>
    <dgm:pt modelId="{3B68061D-B251-444A-9219-6649143633EB}" type="parTrans" cxnId="{D303997A-A526-47DC-A3F1-4713243A2884}">
      <dgm:prSet/>
      <dgm:spPr/>
      <dgm:t>
        <a:bodyPr/>
        <a:lstStyle/>
        <a:p>
          <a:endParaRPr lang="en-US"/>
        </a:p>
      </dgm:t>
    </dgm:pt>
    <dgm:pt modelId="{5DE1D428-3F24-4DA2-B6EE-D3A076246322}" type="sibTrans" cxnId="{D303997A-A526-47DC-A3F1-4713243A2884}">
      <dgm:prSet/>
      <dgm:spPr/>
      <dgm:t>
        <a:bodyPr/>
        <a:lstStyle/>
        <a:p>
          <a:endParaRPr lang="en-US"/>
        </a:p>
      </dgm:t>
    </dgm:pt>
    <dgm:pt modelId="{1FBE14E9-5730-420E-9FBD-F7BFE790F93D}">
      <dgm:prSet/>
      <dgm:spPr/>
      <dgm:t>
        <a:bodyPr/>
        <a:lstStyle/>
        <a:p>
          <a:pPr>
            <a:lnSpc>
              <a:spcPct val="100000"/>
            </a:lnSpc>
          </a:pPr>
          <a:r>
            <a:rPr lang="en-US"/>
            <a:t>Create an </a:t>
          </a:r>
          <a:r>
            <a:rPr lang="en-US" dirty="0"/>
            <a:t>ordered backlog of the findings based on the triage</a:t>
          </a:r>
        </a:p>
      </dgm:t>
    </dgm:pt>
    <dgm:pt modelId="{E0F4D99B-E9E4-4DAE-A00E-40BB61E6E637}" type="parTrans" cxnId="{0D8A4548-0F43-4621-8CB6-2F7A04074D48}">
      <dgm:prSet/>
      <dgm:spPr/>
      <dgm:t>
        <a:bodyPr/>
        <a:lstStyle/>
        <a:p>
          <a:endParaRPr lang="en-US"/>
        </a:p>
      </dgm:t>
    </dgm:pt>
    <dgm:pt modelId="{67A034CC-9D7B-4BCC-8AF8-FA00C53EF639}" type="sibTrans" cxnId="{0D8A4548-0F43-4621-8CB6-2F7A04074D48}">
      <dgm:prSet/>
      <dgm:spPr/>
      <dgm:t>
        <a:bodyPr/>
        <a:lstStyle/>
        <a:p>
          <a:endParaRPr lang="en-US"/>
        </a:p>
      </dgm:t>
    </dgm:pt>
    <dgm:pt modelId="{A221CE2C-0C2A-4424-984E-B52C9C5EC1D8}">
      <dgm:prSet/>
      <dgm:spPr/>
      <dgm:t>
        <a:bodyPr/>
        <a:lstStyle/>
        <a:p>
          <a:pPr>
            <a:lnSpc>
              <a:spcPct val="100000"/>
            </a:lnSpc>
          </a:pPr>
          <a:r>
            <a:rPr lang="en-US" dirty="0"/>
            <a:t>Present the backlog to the stakeholders</a:t>
          </a:r>
        </a:p>
      </dgm:t>
    </dgm:pt>
    <dgm:pt modelId="{DC33C133-7781-4F65-99DA-03095369DEF0}" type="parTrans" cxnId="{D01F105D-15B6-4BFE-BE5B-71A33D3A1EC0}">
      <dgm:prSet/>
      <dgm:spPr/>
      <dgm:t>
        <a:bodyPr/>
        <a:lstStyle/>
        <a:p>
          <a:endParaRPr lang="en-US"/>
        </a:p>
      </dgm:t>
    </dgm:pt>
    <dgm:pt modelId="{F3DEA7C4-B981-4AFD-9739-842315F44C84}" type="sibTrans" cxnId="{D01F105D-15B6-4BFE-BE5B-71A33D3A1EC0}">
      <dgm:prSet/>
      <dgm:spPr/>
      <dgm:t>
        <a:bodyPr/>
        <a:lstStyle/>
        <a:p>
          <a:endParaRPr lang="en-US"/>
        </a:p>
      </dgm:t>
    </dgm:pt>
    <dgm:pt modelId="{5817F361-822C-494D-8BFF-2876A2459F11}" type="pres">
      <dgm:prSet presAssocID="{926587F8-9D3F-4203-AAE5-E9964D54541F}" presName="root" presStyleCnt="0">
        <dgm:presLayoutVars>
          <dgm:dir/>
          <dgm:resizeHandles val="exact"/>
        </dgm:presLayoutVars>
      </dgm:prSet>
      <dgm:spPr/>
    </dgm:pt>
    <dgm:pt modelId="{0055B466-D124-43AD-9FBD-D791438878EB}" type="pres">
      <dgm:prSet presAssocID="{F99A58B0-D8DC-42C6-A8DE-F99F9640090B}" presName="compNode" presStyleCnt="0"/>
      <dgm:spPr/>
    </dgm:pt>
    <dgm:pt modelId="{BF3C2558-D3E5-4593-BFCA-3BD1D01F8400}" type="pres">
      <dgm:prSet presAssocID="{F99A58B0-D8DC-42C6-A8DE-F99F9640090B}" presName="bgRect" presStyleLbl="bgShp" presStyleIdx="0" presStyleCnt="3"/>
      <dgm:spPr/>
    </dgm:pt>
    <dgm:pt modelId="{AF28F335-B850-4B2F-9C60-7A665E1F357A}" type="pres">
      <dgm:prSet presAssocID="{F99A58B0-D8DC-42C6-A8DE-F99F9640090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FE3D578-0954-4DED-A1B6-EFEF36BF07C5}" type="pres">
      <dgm:prSet presAssocID="{F99A58B0-D8DC-42C6-A8DE-F99F9640090B}" presName="spaceRect" presStyleCnt="0"/>
      <dgm:spPr/>
    </dgm:pt>
    <dgm:pt modelId="{A6F45999-27A1-4FA5-BB1A-7248387A0120}" type="pres">
      <dgm:prSet presAssocID="{F99A58B0-D8DC-42C6-A8DE-F99F9640090B}" presName="parTx" presStyleLbl="revTx" presStyleIdx="0" presStyleCnt="3">
        <dgm:presLayoutVars>
          <dgm:chMax val="0"/>
          <dgm:chPref val="0"/>
        </dgm:presLayoutVars>
      </dgm:prSet>
      <dgm:spPr/>
    </dgm:pt>
    <dgm:pt modelId="{6358D47C-AC20-4C74-ABCD-A6853EAC3653}" type="pres">
      <dgm:prSet presAssocID="{5DE1D428-3F24-4DA2-B6EE-D3A076246322}" presName="sibTrans" presStyleCnt="0"/>
      <dgm:spPr/>
    </dgm:pt>
    <dgm:pt modelId="{96BAC894-52E3-4A0F-AF3B-E11423A02E3D}" type="pres">
      <dgm:prSet presAssocID="{1FBE14E9-5730-420E-9FBD-F7BFE790F93D}" presName="compNode" presStyleCnt="0"/>
      <dgm:spPr/>
    </dgm:pt>
    <dgm:pt modelId="{F0C6B3B1-D538-4F7D-B91B-5FCE04B7066F}" type="pres">
      <dgm:prSet presAssocID="{1FBE14E9-5730-420E-9FBD-F7BFE790F93D}" presName="bgRect" presStyleLbl="bgShp" presStyleIdx="1" presStyleCnt="3"/>
      <dgm:spPr/>
    </dgm:pt>
    <dgm:pt modelId="{B0D227AD-6F72-4DF7-B01D-DAD36B19C4E3}" type="pres">
      <dgm:prSet presAssocID="{1FBE14E9-5730-420E-9FBD-F7BFE790F9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60E6D97B-8C67-473E-B771-8725D190A36B}" type="pres">
      <dgm:prSet presAssocID="{1FBE14E9-5730-420E-9FBD-F7BFE790F93D}" presName="spaceRect" presStyleCnt="0"/>
      <dgm:spPr/>
    </dgm:pt>
    <dgm:pt modelId="{0F55AB02-7829-4A19-A386-9CEE7C7B6AA1}" type="pres">
      <dgm:prSet presAssocID="{1FBE14E9-5730-420E-9FBD-F7BFE790F93D}" presName="parTx" presStyleLbl="revTx" presStyleIdx="1" presStyleCnt="3">
        <dgm:presLayoutVars>
          <dgm:chMax val="0"/>
          <dgm:chPref val="0"/>
        </dgm:presLayoutVars>
      </dgm:prSet>
      <dgm:spPr/>
    </dgm:pt>
    <dgm:pt modelId="{3CA097EE-02BF-48CD-BCEE-CBE51D27DA73}" type="pres">
      <dgm:prSet presAssocID="{67A034CC-9D7B-4BCC-8AF8-FA00C53EF639}" presName="sibTrans" presStyleCnt="0"/>
      <dgm:spPr/>
    </dgm:pt>
    <dgm:pt modelId="{02CBD0CA-73C8-4F42-8CC1-97E58BB712A3}" type="pres">
      <dgm:prSet presAssocID="{A221CE2C-0C2A-4424-984E-B52C9C5EC1D8}" presName="compNode" presStyleCnt="0"/>
      <dgm:spPr/>
    </dgm:pt>
    <dgm:pt modelId="{C697F339-E324-4BBB-82DB-4B1EF8D19BFE}" type="pres">
      <dgm:prSet presAssocID="{A221CE2C-0C2A-4424-984E-B52C9C5EC1D8}" presName="bgRect" presStyleLbl="bgShp" presStyleIdx="2" presStyleCnt="3"/>
      <dgm:spPr/>
    </dgm:pt>
    <dgm:pt modelId="{1F9B7730-D1C1-4AE0-BE2F-060C0A1BD740}" type="pres">
      <dgm:prSet presAssocID="{A221CE2C-0C2A-4424-984E-B52C9C5EC1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3E7C5B77-6361-4C1C-8739-7FE2AA4E358D}" type="pres">
      <dgm:prSet presAssocID="{A221CE2C-0C2A-4424-984E-B52C9C5EC1D8}" presName="spaceRect" presStyleCnt="0"/>
      <dgm:spPr/>
    </dgm:pt>
    <dgm:pt modelId="{029C894A-97EA-4D58-ADC5-5D18E32A6E94}" type="pres">
      <dgm:prSet presAssocID="{A221CE2C-0C2A-4424-984E-B52C9C5EC1D8}" presName="parTx" presStyleLbl="revTx" presStyleIdx="2" presStyleCnt="3">
        <dgm:presLayoutVars>
          <dgm:chMax val="0"/>
          <dgm:chPref val="0"/>
        </dgm:presLayoutVars>
      </dgm:prSet>
      <dgm:spPr/>
    </dgm:pt>
  </dgm:ptLst>
  <dgm:cxnLst>
    <dgm:cxn modelId="{CA9CC727-C477-4790-9F70-188AC78698E1}" type="presOf" srcId="{926587F8-9D3F-4203-AAE5-E9964D54541F}" destId="{5817F361-822C-494D-8BFF-2876A2459F11}" srcOrd="0" destOrd="0" presId="urn:microsoft.com/office/officeart/2018/2/layout/IconVerticalSolidList"/>
    <dgm:cxn modelId="{D01F105D-15B6-4BFE-BE5B-71A33D3A1EC0}" srcId="{926587F8-9D3F-4203-AAE5-E9964D54541F}" destId="{A221CE2C-0C2A-4424-984E-B52C9C5EC1D8}" srcOrd="2" destOrd="0" parTransId="{DC33C133-7781-4F65-99DA-03095369DEF0}" sibTransId="{F3DEA7C4-B981-4AFD-9739-842315F44C84}"/>
    <dgm:cxn modelId="{0D8A4548-0F43-4621-8CB6-2F7A04074D48}" srcId="{926587F8-9D3F-4203-AAE5-E9964D54541F}" destId="{1FBE14E9-5730-420E-9FBD-F7BFE790F93D}" srcOrd="1" destOrd="0" parTransId="{E0F4D99B-E9E4-4DAE-A00E-40BB61E6E637}" sibTransId="{67A034CC-9D7B-4BCC-8AF8-FA00C53EF639}"/>
    <dgm:cxn modelId="{D303997A-A526-47DC-A3F1-4713243A2884}" srcId="{926587F8-9D3F-4203-AAE5-E9964D54541F}" destId="{F99A58B0-D8DC-42C6-A8DE-F99F9640090B}" srcOrd="0" destOrd="0" parTransId="{3B68061D-B251-444A-9219-6649143633EB}" sibTransId="{5DE1D428-3F24-4DA2-B6EE-D3A076246322}"/>
    <dgm:cxn modelId="{0412BA7C-7140-4D4F-82FB-075CD1190FE4}" type="presOf" srcId="{1FBE14E9-5730-420E-9FBD-F7BFE790F93D}" destId="{0F55AB02-7829-4A19-A386-9CEE7C7B6AA1}" srcOrd="0" destOrd="0" presId="urn:microsoft.com/office/officeart/2018/2/layout/IconVerticalSolidList"/>
    <dgm:cxn modelId="{0A5390A0-A444-4D59-A926-913159A28497}" type="presOf" srcId="{A221CE2C-0C2A-4424-984E-B52C9C5EC1D8}" destId="{029C894A-97EA-4D58-ADC5-5D18E32A6E94}" srcOrd="0" destOrd="0" presId="urn:microsoft.com/office/officeart/2018/2/layout/IconVerticalSolidList"/>
    <dgm:cxn modelId="{2BF539F4-F87A-4DCB-8BDC-A4EEC0CB8269}" type="presOf" srcId="{F99A58B0-D8DC-42C6-A8DE-F99F9640090B}" destId="{A6F45999-27A1-4FA5-BB1A-7248387A0120}" srcOrd="0" destOrd="0" presId="urn:microsoft.com/office/officeart/2018/2/layout/IconVerticalSolidList"/>
    <dgm:cxn modelId="{9D82D1BA-8EEB-4436-A475-64CF020AE20D}" type="presParOf" srcId="{5817F361-822C-494D-8BFF-2876A2459F11}" destId="{0055B466-D124-43AD-9FBD-D791438878EB}" srcOrd="0" destOrd="0" presId="urn:microsoft.com/office/officeart/2018/2/layout/IconVerticalSolidList"/>
    <dgm:cxn modelId="{E1C0916A-645D-4004-BA26-79F9DAD9F26E}" type="presParOf" srcId="{0055B466-D124-43AD-9FBD-D791438878EB}" destId="{BF3C2558-D3E5-4593-BFCA-3BD1D01F8400}" srcOrd="0" destOrd="0" presId="urn:microsoft.com/office/officeart/2018/2/layout/IconVerticalSolidList"/>
    <dgm:cxn modelId="{C79BF806-66BC-4C9E-9A32-81A71F1D039C}" type="presParOf" srcId="{0055B466-D124-43AD-9FBD-D791438878EB}" destId="{AF28F335-B850-4B2F-9C60-7A665E1F357A}" srcOrd="1" destOrd="0" presId="urn:microsoft.com/office/officeart/2018/2/layout/IconVerticalSolidList"/>
    <dgm:cxn modelId="{67E729AC-ACBD-4ABF-AB4D-2AAE6343D6DD}" type="presParOf" srcId="{0055B466-D124-43AD-9FBD-D791438878EB}" destId="{8FE3D578-0954-4DED-A1B6-EFEF36BF07C5}" srcOrd="2" destOrd="0" presId="urn:microsoft.com/office/officeart/2018/2/layout/IconVerticalSolidList"/>
    <dgm:cxn modelId="{1059319A-AC73-41A8-A1A0-4F5A3592A83C}" type="presParOf" srcId="{0055B466-D124-43AD-9FBD-D791438878EB}" destId="{A6F45999-27A1-4FA5-BB1A-7248387A0120}" srcOrd="3" destOrd="0" presId="urn:microsoft.com/office/officeart/2018/2/layout/IconVerticalSolidList"/>
    <dgm:cxn modelId="{FC323133-F490-47D7-971C-28AAABFED4FD}" type="presParOf" srcId="{5817F361-822C-494D-8BFF-2876A2459F11}" destId="{6358D47C-AC20-4C74-ABCD-A6853EAC3653}" srcOrd="1" destOrd="0" presId="urn:microsoft.com/office/officeart/2018/2/layout/IconVerticalSolidList"/>
    <dgm:cxn modelId="{3B0B4A11-B537-4FB6-B781-8EA39F255298}" type="presParOf" srcId="{5817F361-822C-494D-8BFF-2876A2459F11}" destId="{96BAC894-52E3-4A0F-AF3B-E11423A02E3D}" srcOrd="2" destOrd="0" presId="urn:microsoft.com/office/officeart/2018/2/layout/IconVerticalSolidList"/>
    <dgm:cxn modelId="{E5ED2745-AFDE-4858-B5F1-2C2A2BAB18F1}" type="presParOf" srcId="{96BAC894-52E3-4A0F-AF3B-E11423A02E3D}" destId="{F0C6B3B1-D538-4F7D-B91B-5FCE04B7066F}" srcOrd="0" destOrd="0" presId="urn:microsoft.com/office/officeart/2018/2/layout/IconVerticalSolidList"/>
    <dgm:cxn modelId="{1AB85423-1AF1-4CA7-9227-3C4CD02CDB76}" type="presParOf" srcId="{96BAC894-52E3-4A0F-AF3B-E11423A02E3D}" destId="{B0D227AD-6F72-4DF7-B01D-DAD36B19C4E3}" srcOrd="1" destOrd="0" presId="urn:microsoft.com/office/officeart/2018/2/layout/IconVerticalSolidList"/>
    <dgm:cxn modelId="{BFC3B1B4-2171-4828-805B-0517AE0F2D32}" type="presParOf" srcId="{96BAC894-52E3-4A0F-AF3B-E11423A02E3D}" destId="{60E6D97B-8C67-473E-B771-8725D190A36B}" srcOrd="2" destOrd="0" presId="urn:microsoft.com/office/officeart/2018/2/layout/IconVerticalSolidList"/>
    <dgm:cxn modelId="{D1447BAD-ED7D-4247-89FC-B1283649D2E1}" type="presParOf" srcId="{96BAC894-52E3-4A0F-AF3B-E11423A02E3D}" destId="{0F55AB02-7829-4A19-A386-9CEE7C7B6AA1}" srcOrd="3" destOrd="0" presId="urn:microsoft.com/office/officeart/2018/2/layout/IconVerticalSolidList"/>
    <dgm:cxn modelId="{09A2F62A-0EA3-476C-9557-943F08AE98EB}" type="presParOf" srcId="{5817F361-822C-494D-8BFF-2876A2459F11}" destId="{3CA097EE-02BF-48CD-BCEE-CBE51D27DA73}" srcOrd="3" destOrd="0" presId="urn:microsoft.com/office/officeart/2018/2/layout/IconVerticalSolidList"/>
    <dgm:cxn modelId="{4C8BEB25-F9AC-485C-9C67-B5D17CCAEF49}" type="presParOf" srcId="{5817F361-822C-494D-8BFF-2876A2459F11}" destId="{02CBD0CA-73C8-4F42-8CC1-97E58BB712A3}" srcOrd="4" destOrd="0" presId="urn:microsoft.com/office/officeart/2018/2/layout/IconVerticalSolidList"/>
    <dgm:cxn modelId="{2EB357AD-49FC-475E-B53B-903ADED97FEF}" type="presParOf" srcId="{02CBD0CA-73C8-4F42-8CC1-97E58BB712A3}" destId="{C697F339-E324-4BBB-82DB-4B1EF8D19BFE}" srcOrd="0" destOrd="0" presId="urn:microsoft.com/office/officeart/2018/2/layout/IconVerticalSolidList"/>
    <dgm:cxn modelId="{2B6D3E32-AB75-4C04-88F1-37789971DED1}" type="presParOf" srcId="{02CBD0CA-73C8-4F42-8CC1-97E58BB712A3}" destId="{1F9B7730-D1C1-4AE0-BE2F-060C0A1BD740}" srcOrd="1" destOrd="0" presId="urn:microsoft.com/office/officeart/2018/2/layout/IconVerticalSolidList"/>
    <dgm:cxn modelId="{91441743-79F8-4D13-8AF0-E445D1EC3F51}" type="presParOf" srcId="{02CBD0CA-73C8-4F42-8CC1-97E58BB712A3}" destId="{3E7C5B77-6361-4C1C-8739-7FE2AA4E358D}" srcOrd="2" destOrd="0" presId="urn:microsoft.com/office/officeart/2018/2/layout/IconVerticalSolidList"/>
    <dgm:cxn modelId="{38B31BFB-045C-427E-A32C-D52B42BB56E7}" type="presParOf" srcId="{02CBD0CA-73C8-4F42-8CC1-97E58BB712A3}" destId="{029C894A-97EA-4D58-ADC5-5D18E32A6E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5C3859-CD74-47ED-9495-9B2CEEB281F5}"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DAB6AB6F-A23A-4845-AA7F-A58B040C545A}">
      <dgm:prSet/>
      <dgm:spPr/>
      <dgm:t>
        <a:bodyPr/>
        <a:lstStyle/>
        <a:p>
          <a:pPr>
            <a:lnSpc>
              <a:spcPct val="100000"/>
            </a:lnSpc>
          </a:pPr>
          <a:r>
            <a:rPr lang="en-US" dirty="0">
              <a:solidFill>
                <a:schemeClr val="tx1"/>
              </a:solidFill>
            </a:rPr>
            <a:t>30 Minutes</a:t>
          </a:r>
        </a:p>
      </dgm:t>
    </dgm:pt>
    <dgm:pt modelId="{4CC4F09A-4CB8-439E-BB08-C30EC98F9C18}" type="parTrans" cxnId="{17670FCA-68F4-4166-9E13-64B08FC681E2}">
      <dgm:prSet/>
      <dgm:spPr/>
      <dgm:t>
        <a:bodyPr/>
        <a:lstStyle/>
        <a:p>
          <a:endParaRPr lang="en-US"/>
        </a:p>
      </dgm:t>
    </dgm:pt>
    <dgm:pt modelId="{2139B13B-D9A1-48E5-92B7-0D5613628ED8}" type="sibTrans" cxnId="{17670FCA-68F4-4166-9E13-64B08FC681E2}">
      <dgm:prSet/>
      <dgm:spPr/>
      <dgm:t>
        <a:bodyPr/>
        <a:lstStyle/>
        <a:p>
          <a:endParaRPr lang="en-US"/>
        </a:p>
      </dgm:t>
    </dgm:pt>
    <dgm:pt modelId="{8765F401-A659-413A-A481-DE95B68DC3BF}">
      <dgm:prSet/>
      <dgm:spPr/>
      <dgm:t>
        <a:bodyPr/>
        <a:lstStyle/>
        <a:p>
          <a:pPr>
            <a:lnSpc>
              <a:spcPct val="100000"/>
            </a:lnSpc>
          </a:pPr>
          <a:r>
            <a:rPr lang="en-US" dirty="0">
              <a:solidFill>
                <a:schemeClr val="tx1"/>
              </a:solidFill>
            </a:rPr>
            <a:t>Describe how you would solve the top 10 findings of your backlog.</a:t>
          </a:r>
        </a:p>
      </dgm:t>
    </dgm:pt>
    <dgm:pt modelId="{4F9D1ABB-47E1-406B-8DD6-0A142021EBC9}" type="parTrans" cxnId="{A7E422DF-12E1-404A-80B1-CDBAF7305466}">
      <dgm:prSet/>
      <dgm:spPr/>
      <dgm:t>
        <a:bodyPr/>
        <a:lstStyle/>
        <a:p>
          <a:endParaRPr lang="en-US"/>
        </a:p>
      </dgm:t>
    </dgm:pt>
    <dgm:pt modelId="{52B9CC21-9A22-45D2-A7F9-05E40172B0F9}" type="sibTrans" cxnId="{A7E422DF-12E1-404A-80B1-CDBAF7305466}">
      <dgm:prSet/>
      <dgm:spPr/>
      <dgm:t>
        <a:bodyPr/>
        <a:lstStyle/>
        <a:p>
          <a:endParaRPr lang="en-US"/>
        </a:p>
      </dgm:t>
    </dgm:pt>
    <dgm:pt modelId="{E1D69462-682E-4C00-A34A-B0FE7AB13309}">
      <dgm:prSet/>
      <dgm:spPr/>
      <dgm:t>
        <a:bodyPr/>
        <a:lstStyle/>
        <a:p>
          <a:pPr>
            <a:lnSpc>
              <a:spcPct val="100000"/>
            </a:lnSpc>
          </a:pPr>
          <a:r>
            <a:rPr lang="en-US" dirty="0">
              <a:solidFill>
                <a:schemeClr val="tx1"/>
              </a:solidFill>
            </a:rPr>
            <a:t>Present the solutions to the stake holders</a:t>
          </a:r>
        </a:p>
      </dgm:t>
    </dgm:pt>
    <dgm:pt modelId="{428BAEAC-8569-490D-8482-D7A3B101642F}" type="parTrans" cxnId="{48C175C5-E2F3-4676-A2AD-80768ADC85E6}">
      <dgm:prSet/>
      <dgm:spPr/>
      <dgm:t>
        <a:bodyPr/>
        <a:lstStyle/>
        <a:p>
          <a:endParaRPr lang="en-US"/>
        </a:p>
      </dgm:t>
    </dgm:pt>
    <dgm:pt modelId="{ABC0BA28-ECCA-40C8-8E0E-E7193BE6BD7A}" type="sibTrans" cxnId="{48C175C5-E2F3-4676-A2AD-80768ADC85E6}">
      <dgm:prSet/>
      <dgm:spPr/>
      <dgm:t>
        <a:bodyPr/>
        <a:lstStyle/>
        <a:p>
          <a:endParaRPr lang="en-US"/>
        </a:p>
      </dgm:t>
    </dgm:pt>
    <dgm:pt modelId="{16E5B42F-2522-4110-9150-E5D4984B1EB7}" type="pres">
      <dgm:prSet presAssocID="{265C3859-CD74-47ED-9495-9B2CEEB281F5}" presName="root" presStyleCnt="0">
        <dgm:presLayoutVars>
          <dgm:dir/>
          <dgm:resizeHandles val="exact"/>
        </dgm:presLayoutVars>
      </dgm:prSet>
      <dgm:spPr/>
    </dgm:pt>
    <dgm:pt modelId="{72C0F35B-F540-4FC2-8CB2-B6B87C2A78CD}" type="pres">
      <dgm:prSet presAssocID="{DAB6AB6F-A23A-4845-AA7F-A58B040C545A}" presName="compNode" presStyleCnt="0"/>
      <dgm:spPr/>
    </dgm:pt>
    <dgm:pt modelId="{4A6BC36B-1F80-44D6-942C-E5CAF635B0D0}" type="pres">
      <dgm:prSet presAssocID="{DAB6AB6F-A23A-4845-AA7F-A58B040C545A}" presName="bgRect" presStyleLbl="bgShp" presStyleIdx="0" presStyleCnt="3"/>
      <dgm:spPr>
        <a:xfrm>
          <a:off x="0" y="531"/>
          <a:ext cx="10515600" cy="1243280"/>
        </a:xfrm>
        <a:prstGeom prst="roundRect">
          <a:avLst>
            <a:gd name="adj" fmla="val 10000"/>
          </a:avLst>
        </a:prstGeom>
        <a:solidFill>
          <a:prstClr val="white">
            <a:lumMod val="95000"/>
            <a:hueOff val="0"/>
            <a:satOff val="0"/>
            <a:lumOff val="0"/>
            <a:alphaOff val="0"/>
          </a:prstClr>
        </a:solidFill>
        <a:ln>
          <a:noFill/>
        </a:ln>
        <a:effectLst/>
      </dgm:spPr>
    </dgm:pt>
    <dgm:pt modelId="{E2D73655-BE28-4B3E-967B-E4C05111992E}" type="pres">
      <dgm:prSet presAssocID="{DAB6AB6F-A23A-4845-AA7F-A58B040C5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E53AB4E2-A218-456B-B3B6-D7B52657290A}" type="pres">
      <dgm:prSet presAssocID="{DAB6AB6F-A23A-4845-AA7F-A58B040C545A}" presName="spaceRect" presStyleCnt="0"/>
      <dgm:spPr/>
    </dgm:pt>
    <dgm:pt modelId="{D2F35097-B996-4DB5-B69D-A6CF83D23FB1}" type="pres">
      <dgm:prSet presAssocID="{DAB6AB6F-A23A-4845-AA7F-A58B040C545A}" presName="parTx" presStyleLbl="revTx" presStyleIdx="0" presStyleCnt="3">
        <dgm:presLayoutVars>
          <dgm:chMax val="0"/>
          <dgm:chPref val="0"/>
        </dgm:presLayoutVars>
      </dgm:prSet>
      <dgm:spPr/>
    </dgm:pt>
    <dgm:pt modelId="{09898FD3-9050-4F82-9D81-8535FDA7ED02}" type="pres">
      <dgm:prSet presAssocID="{2139B13B-D9A1-48E5-92B7-0D5613628ED8}" presName="sibTrans" presStyleCnt="0"/>
      <dgm:spPr/>
    </dgm:pt>
    <dgm:pt modelId="{B439CBA3-85E1-42CC-A1EA-4D521840DE27}" type="pres">
      <dgm:prSet presAssocID="{8765F401-A659-413A-A481-DE95B68DC3BF}" presName="compNode" presStyleCnt="0"/>
      <dgm:spPr/>
    </dgm:pt>
    <dgm:pt modelId="{F1E6B3F2-0B11-4D62-A6CF-67CD3ECF612E}" type="pres">
      <dgm:prSet presAssocID="{8765F401-A659-413A-A481-DE95B68DC3BF}" presName="bgRect" presStyleLbl="bgShp" presStyleIdx="1" presStyleCnt="3"/>
      <dgm:spPr>
        <a:xfrm>
          <a:off x="0" y="1554631"/>
          <a:ext cx="10515600" cy="1243280"/>
        </a:xfrm>
        <a:prstGeom prst="roundRect">
          <a:avLst>
            <a:gd name="adj" fmla="val 10000"/>
          </a:avLst>
        </a:prstGeom>
        <a:solidFill>
          <a:prstClr val="white">
            <a:lumMod val="95000"/>
            <a:hueOff val="0"/>
            <a:satOff val="0"/>
            <a:lumOff val="0"/>
            <a:alphaOff val="0"/>
          </a:prstClr>
        </a:solidFill>
        <a:ln>
          <a:noFill/>
        </a:ln>
        <a:effectLst/>
      </dgm:spPr>
    </dgm:pt>
    <dgm:pt modelId="{6B25AA72-A45F-4C90-B78D-5BFC2FB0FA4A}" type="pres">
      <dgm:prSet presAssocID="{8765F401-A659-413A-A481-DE95B68DC3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5A7CBD81-26DD-4B7E-BB1D-38A5050BFB72}" type="pres">
      <dgm:prSet presAssocID="{8765F401-A659-413A-A481-DE95B68DC3BF}" presName="spaceRect" presStyleCnt="0"/>
      <dgm:spPr/>
    </dgm:pt>
    <dgm:pt modelId="{EB5288ED-EB7E-48B2-B26A-41C9A6B5599C}" type="pres">
      <dgm:prSet presAssocID="{8765F401-A659-413A-A481-DE95B68DC3BF}" presName="parTx" presStyleLbl="revTx" presStyleIdx="1" presStyleCnt="3">
        <dgm:presLayoutVars>
          <dgm:chMax val="0"/>
          <dgm:chPref val="0"/>
        </dgm:presLayoutVars>
      </dgm:prSet>
      <dgm:spPr/>
    </dgm:pt>
    <dgm:pt modelId="{C077A71F-4E6A-484A-9C29-F810C2CBC0D8}" type="pres">
      <dgm:prSet presAssocID="{52B9CC21-9A22-45D2-A7F9-05E40172B0F9}" presName="sibTrans" presStyleCnt="0"/>
      <dgm:spPr/>
    </dgm:pt>
    <dgm:pt modelId="{B1583CA8-DB7A-4AE7-9F2C-AC99111DE011}" type="pres">
      <dgm:prSet presAssocID="{E1D69462-682E-4C00-A34A-B0FE7AB13309}" presName="compNode" presStyleCnt="0"/>
      <dgm:spPr/>
    </dgm:pt>
    <dgm:pt modelId="{80393B53-A3B2-4098-B724-9DF8AAA13055}" type="pres">
      <dgm:prSet presAssocID="{E1D69462-682E-4C00-A34A-B0FE7AB13309}" presName="bgRect" presStyleLbl="bgShp" presStyleIdx="2" presStyleCnt="3"/>
      <dgm:spPr>
        <a:xfrm>
          <a:off x="0" y="3108732"/>
          <a:ext cx="10515600" cy="1243280"/>
        </a:xfrm>
        <a:prstGeom prst="roundRect">
          <a:avLst>
            <a:gd name="adj" fmla="val 10000"/>
          </a:avLst>
        </a:prstGeom>
        <a:solidFill>
          <a:prstClr val="white">
            <a:lumMod val="95000"/>
            <a:hueOff val="0"/>
            <a:satOff val="0"/>
            <a:lumOff val="0"/>
            <a:alphaOff val="0"/>
          </a:prstClr>
        </a:solidFill>
        <a:ln>
          <a:noFill/>
        </a:ln>
        <a:effectLst/>
      </dgm:spPr>
    </dgm:pt>
    <dgm:pt modelId="{5508BF7F-3379-417C-A62B-09482A0BFA40}" type="pres">
      <dgm:prSet presAssocID="{E1D69462-682E-4C00-A34A-B0FE7AB133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E58EED04-C5D8-4B59-8C09-61D217800020}" type="pres">
      <dgm:prSet presAssocID="{E1D69462-682E-4C00-A34A-B0FE7AB13309}" presName="spaceRect" presStyleCnt="0"/>
      <dgm:spPr/>
    </dgm:pt>
    <dgm:pt modelId="{A0552333-E83B-482C-829B-3EA009EB30E3}" type="pres">
      <dgm:prSet presAssocID="{E1D69462-682E-4C00-A34A-B0FE7AB13309}" presName="parTx" presStyleLbl="revTx" presStyleIdx="2" presStyleCnt="3">
        <dgm:presLayoutVars>
          <dgm:chMax val="0"/>
          <dgm:chPref val="0"/>
        </dgm:presLayoutVars>
      </dgm:prSet>
      <dgm:spPr/>
    </dgm:pt>
  </dgm:ptLst>
  <dgm:cxnLst>
    <dgm:cxn modelId="{BDA4382F-8A41-44B9-8946-3166D6B245D7}" type="presOf" srcId="{265C3859-CD74-47ED-9495-9B2CEEB281F5}" destId="{16E5B42F-2522-4110-9150-E5D4984B1EB7}" srcOrd="0" destOrd="0" presId="urn:microsoft.com/office/officeart/2018/2/layout/IconVerticalSolidList"/>
    <dgm:cxn modelId="{1394FE6F-2A11-4D9D-A79C-7237BE2941E9}" type="presOf" srcId="{E1D69462-682E-4C00-A34A-B0FE7AB13309}" destId="{A0552333-E83B-482C-829B-3EA009EB30E3}" srcOrd="0" destOrd="0" presId="urn:microsoft.com/office/officeart/2018/2/layout/IconVerticalSolidList"/>
    <dgm:cxn modelId="{FF8DA854-CC50-4BDB-BB2D-8DCF42095EA1}" type="presOf" srcId="{DAB6AB6F-A23A-4845-AA7F-A58B040C545A}" destId="{D2F35097-B996-4DB5-B69D-A6CF83D23FB1}" srcOrd="0" destOrd="0" presId="urn:microsoft.com/office/officeart/2018/2/layout/IconVerticalSolidList"/>
    <dgm:cxn modelId="{48C175C5-E2F3-4676-A2AD-80768ADC85E6}" srcId="{265C3859-CD74-47ED-9495-9B2CEEB281F5}" destId="{E1D69462-682E-4C00-A34A-B0FE7AB13309}" srcOrd="2" destOrd="0" parTransId="{428BAEAC-8569-490D-8482-D7A3B101642F}" sibTransId="{ABC0BA28-ECCA-40C8-8E0E-E7193BE6BD7A}"/>
    <dgm:cxn modelId="{17670FCA-68F4-4166-9E13-64B08FC681E2}" srcId="{265C3859-CD74-47ED-9495-9B2CEEB281F5}" destId="{DAB6AB6F-A23A-4845-AA7F-A58B040C545A}" srcOrd="0" destOrd="0" parTransId="{4CC4F09A-4CB8-439E-BB08-C30EC98F9C18}" sibTransId="{2139B13B-D9A1-48E5-92B7-0D5613628ED8}"/>
    <dgm:cxn modelId="{FB5A40D7-D780-4B79-9DD9-A1146AA75CD6}" type="presOf" srcId="{8765F401-A659-413A-A481-DE95B68DC3BF}" destId="{EB5288ED-EB7E-48B2-B26A-41C9A6B5599C}" srcOrd="0" destOrd="0" presId="urn:microsoft.com/office/officeart/2018/2/layout/IconVerticalSolidList"/>
    <dgm:cxn modelId="{A7E422DF-12E1-404A-80B1-CDBAF7305466}" srcId="{265C3859-CD74-47ED-9495-9B2CEEB281F5}" destId="{8765F401-A659-413A-A481-DE95B68DC3BF}" srcOrd="1" destOrd="0" parTransId="{4F9D1ABB-47E1-406B-8DD6-0A142021EBC9}" sibTransId="{52B9CC21-9A22-45D2-A7F9-05E40172B0F9}"/>
    <dgm:cxn modelId="{27DC1EE7-5884-4726-8CF4-5195E10EC709}" type="presParOf" srcId="{16E5B42F-2522-4110-9150-E5D4984B1EB7}" destId="{72C0F35B-F540-4FC2-8CB2-B6B87C2A78CD}" srcOrd="0" destOrd="0" presId="urn:microsoft.com/office/officeart/2018/2/layout/IconVerticalSolidList"/>
    <dgm:cxn modelId="{DF47C0FB-A280-43CE-90C6-C813AB7B8D3C}" type="presParOf" srcId="{72C0F35B-F540-4FC2-8CB2-B6B87C2A78CD}" destId="{4A6BC36B-1F80-44D6-942C-E5CAF635B0D0}" srcOrd="0" destOrd="0" presId="urn:microsoft.com/office/officeart/2018/2/layout/IconVerticalSolidList"/>
    <dgm:cxn modelId="{C445A875-C086-4118-B0C3-D203E51AE766}" type="presParOf" srcId="{72C0F35B-F540-4FC2-8CB2-B6B87C2A78CD}" destId="{E2D73655-BE28-4B3E-967B-E4C05111992E}" srcOrd="1" destOrd="0" presId="urn:microsoft.com/office/officeart/2018/2/layout/IconVerticalSolidList"/>
    <dgm:cxn modelId="{C855493F-656F-466D-AB85-76FD0D902709}" type="presParOf" srcId="{72C0F35B-F540-4FC2-8CB2-B6B87C2A78CD}" destId="{E53AB4E2-A218-456B-B3B6-D7B52657290A}" srcOrd="2" destOrd="0" presId="urn:microsoft.com/office/officeart/2018/2/layout/IconVerticalSolidList"/>
    <dgm:cxn modelId="{189251C1-B328-4B6A-9FAD-2001211AE9EE}" type="presParOf" srcId="{72C0F35B-F540-4FC2-8CB2-B6B87C2A78CD}" destId="{D2F35097-B996-4DB5-B69D-A6CF83D23FB1}" srcOrd="3" destOrd="0" presId="urn:microsoft.com/office/officeart/2018/2/layout/IconVerticalSolidList"/>
    <dgm:cxn modelId="{F6806304-885A-4AD9-B50C-A223D0292244}" type="presParOf" srcId="{16E5B42F-2522-4110-9150-E5D4984B1EB7}" destId="{09898FD3-9050-4F82-9D81-8535FDA7ED02}" srcOrd="1" destOrd="0" presId="urn:microsoft.com/office/officeart/2018/2/layout/IconVerticalSolidList"/>
    <dgm:cxn modelId="{F0D295C9-E6D2-4326-B083-8E1BFB18D36C}" type="presParOf" srcId="{16E5B42F-2522-4110-9150-E5D4984B1EB7}" destId="{B439CBA3-85E1-42CC-A1EA-4D521840DE27}" srcOrd="2" destOrd="0" presId="urn:microsoft.com/office/officeart/2018/2/layout/IconVerticalSolidList"/>
    <dgm:cxn modelId="{212A21CA-D4FD-47A3-B3B8-BC1937ACB57F}" type="presParOf" srcId="{B439CBA3-85E1-42CC-A1EA-4D521840DE27}" destId="{F1E6B3F2-0B11-4D62-A6CF-67CD3ECF612E}" srcOrd="0" destOrd="0" presId="urn:microsoft.com/office/officeart/2018/2/layout/IconVerticalSolidList"/>
    <dgm:cxn modelId="{D0AB043F-9777-4053-8C7F-A0AC52E1F66B}" type="presParOf" srcId="{B439CBA3-85E1-42CC-A1EA-4D521840DE27}" destId="{6B25AA72-A45F-4C90-B78D-5BFC2FB0FA4A}" srcOrd="1" destOrd="0" presId="urn:microsoft.com/office/officeart/2018/2/layout/IconVerticalSolidList"/>
    <dgm:cxn modelId="{4E9903E8-7681-4495-879B-2D17EAE46F10}" type="presParOf" srcId="{B439CBA3-85E1-42CC-A1EA-4D521840DE27}" destId="{5A7CBD81-26DD-4B7E-BB1D-38A5050BFB72}" srcOrd="2" destOrd="0" presId="urn:microsoft.com/office/officeart/2018/2/layout/IconVerticalSolidList"/>
    <dgm:cxn modelId="{CFE71FDC-268D-40CC-BD82-B63B1CCC1A98}" type="presParOf" srcId="{B439CBA3-85E1-42CC-A1EA-4D521840DE27}" destId="{EB5288ED-EB7E-48B2-B26A-41C9A6B5599C}" srcOrd="3" destOrd="0" presId="urn:microsoft.com/office/officeart/2018/2/layout/IconVerticalSolidList"/>
    <dgm:cxn modelId="{1A488949-FD42-4058-B149-B95915D92C43}" type="presParOf" srcId="{16E5B42F-2522-4110-9150-E5D4984B1EB7}" destId="{C077A71F-4E6A-484A-9C29-F810C2CBC0D8}" srcOrd="3" destOrd="0" presId="urn:microsoft.com/office/officeart/2018/2/layout/IconVerticalSolidList"/>
    <dgm:cxn modelId="{4641AEB2-4D14-405F-8EA9-D4BBBF06EFB2}" type="presParOf" srcId="{16E5B42F-2522-4110-9150-E5D4984B1EB7}" destId="{B1583CA8-DB7A-4AE7-9F2C-AC99111DE011}" srcOrd="4" destOrd="0" presId="urn:microsoft.com/office/officeart/2018/2/layout/IconVerticalSolidList"/>
    <dgm:cxn modelId="{2455B63F-CD3D-4DED-A599-834AF4AAA51F}" type="presParOf" srcId="{B1583CA8-DB7A-4AE7-9F2C-AC99111DE011}" destId="{80393B53-A3B2-4098-B724-9DF8AAA13055}" srcOrd="0" destOrd="0" presId="urn:microsoft.com/office/officeart/2018/2/layout/IconVerticalSolidList"/>
    <dgm:cxn modelId="{6C4CC9FC-165C-4E8D-8762-B6FB3E3B7118}" type="presParOf" srcId="{B1583CA8-DB7A-4AE7-9F2C-AC99111DE011}" destId="{5508BF7F-3379-417C-A62B-09482A0BFA40}" srcOrd="1" destOrd="0" presId="urn:microsoft.com/office/officeart/2018/2/layout/IconVerticalSolidList"/>
    <dgm:cxn modelId="{14953055-6674-4048-8804-74D41C72E2D4}" type="presParOf" srcId="{B1583CA8-DB7A-4AE7-9F2C-AC99111DE011}" destId="{E58EED04-C5D8-4B59-8C09-61D217800020}" srcOrd="2" destOrd="0" presId="urn:microsoft.com/office/officeart/2018/2/layout/IconVerticalSolidList"/>
    <dgm:cxn modelId="{29188907-C9FC-46C9-B41D-FB0E74C99603}" type="presParOf" srcId="{B1583CA8-DB7A-4AE7-9F2C-AC99111DE011}" destId="{A0552333-E83B-482C-829B-3EA009EB30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89882-71AE-4540-A3C3-37DDA56F50F1}">
      <dsp:nvSpPr>
        <dsp:cNvPr id="0" name=""/>
        <dsp:cNvSpPr/>
      </dsp:nvSpPr>
      <dsp:spPr>
        <a:xfrm>
          <a:off x="8092" y="1196949"/>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9049CD-B9B3-4D56-83BA-90DE83F1F0FC}">
      <dsp:nvSpPr>
        <dsp:cNvPr id="0" name=""/>
        <dsp:cNvSpPr/>
      </dsp:nvSpPr>
      <dsp:spPr>
        <a:xfrm>
          <a:off x="8092" y="2093280"/>
          <a:ext cx="2320312" cy="78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ASVS is structured in 14 chapter and 3 levels of security</a:t>
          </a:r>
        </a:p>
      </dsp:txBody>
      <dsp:txXfrm>
        <a:off x="8092" y="2093280"/>
        <a:ext cx="2320312" cy="782914"/>
      </dsp:txXfrm>
    </dsp:sp>
    <dsp:sp modelId="{E2DF1277-1FFE-496A-B48E-85A191584A2E}">
      <dsp:nvSpPr>
        <dsp:cNvPr id="0" name=""/>
        <dsp:cNvSpPr/>
      </dsp:nvSpPr>
      <dsp:spPr>
        <a:xfrm>
          <a:off x="8092" y="2915367"/>
          <a:ext cx="2320312" cy="240226"/>
        </a:xfrm>
        <a:prstGeom prst="rect">
          <a:avLst/>
        </a:prstGeom>
        <a:noFill/>
        <a:ln>
          <a:noFill/>
        </a:ln>
        <a:effectLst/>
      </dsp:spPr>
      <dsp:style>
        <a:lnRef idx="0">
          <a:scrgbClr r="0" g="0" b="0"/>
        </a:lnRef>
        <a:fillRef idx="0">
          <a:scrgbClr r="0" g="0" b="0"/>
        </a:fillRef>
        <a:effectRef idx="0">
          <a:scrgbClr r="0" g="0" b="0"/>
        </a:effectRef>
        <a:fontRef idx="minor"/>
      </dsp:style>
    </dsp:sp>
    <dsp:sp modelId="{6057D3EB-BA79-4EFD-9BBF-1FABA808675E}">
      <dsp:nvSpPr>
        <dsp:cNvPr id="0" name=""/>
        <dsp:cNvSpPr/>
      </dsp:nvSpPr>
      <dsp:spPr>
        <a:xfrm>
          <a:off x="2734460" y="1196949"/>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3938FB-13CF-4E82-9B20-A9F3E0074B5D}">
      <dsp:nvSpPr>
        <dsp:cNvPr id="0" name=""/>
        <dsp:cNvSpPr/>
      </dsp:nvSpPr>
      <dsp:spPr>
        <a:xfrm>
          <a:off x="2734460" y="2093280"/>
          <a:ext cx="2320312" cy="78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Level 1 is the basic security level and a must for all applications</a:t>
          </a:r>
        </a:p>
      </dsp:txBody>
      <dsp:txXfrm>
        <a:off x="2734460" y="2093280"/>
        <a:ext cx="2320312" cy="782914"/>
      </dsp:txXfrm>
    </dsp:sp>
    <dsp:sp modelId="{E6104C44-6E95-4B8F-98BB-4CA1BBF02410}">
      <dsp:nvSpPr>
        <dsp:cNvPr id="0" name=""/>
        <dsp:cNvSpPr/>
      </dsp:nvSpPr>
      <dsp:spPr>
        <a:xfrm>
          <a:off x="2734460" y="2915367"/>
          <a:ext cx="2320312" cy="240226"/>
        </a:xfrm>
        <a:prstGeom prst="rect">
          <a:avLst/>
        </a:prstGeom>
        <a:noFill/>
        <a:ln>
          <a:noFill/>
        </a:ln>
        <a:effectLst/>
      </dsp:spPr>
      <dsp:style>
        <a:lnRef idx="0">
          <a:scrgbClr r="0" g="0" b="0"/>
        </a:lnRef>
        <a:fillRef idx="0">
          <a:scrgbClr r="0" g="0" b="0"/>
        </a:fillRef>
        <a:effectRef idx="0">
          <a:scrgbClr r="0" g="0" b="0"/>
        </a:effectRef>
        <a:fontRef idx="minor"/>
      </dsp:style>
    </dsp:sp>
    <dsp:sp modelId="{24DDC591-DF55-46CC-B61F-E7B5D488D703}">
      <dsp:nvSpPr>
        <dsp:cNvPr id="0" name=""/>
        <dsp:cNvSpPr/>
      </dsp:nvSpPr>
      <dsp:spPr>
        <a:xfrm>
          <a:off x="5460827" y="1196949"/>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DF62E9-9B7C-4C53-B4EB-65C508B03049}">
      <dsp:nvSpPr>
        <dsp:cNvPr id="0" name=""/>
        <dsp:cNvSpPr/>
      </dsp:nvSpPr>
      <dsp:spPr>
        <a:xfrm>
          <a:off x="5460827" y="2093280"/>
          <a:ext cx="2320312" cy="78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Level 2 for all applications that handle sensitive information</a:t>
          </a:r>
        </a:p>
      </dsp:txBody>
      <dsp:txXfrm>
        <a:off x="5460827" y="2093280"/>
        <a:ext cx="2320312" cy="782914"/>
      </dsp:txXfrm>
    </dsp:sp>
    <dsp:sp modelId="{DFBC89CC-7CB9-45F5-A988-873C399C48FB}">
      <dsp:nvSpPr>
        <dsp:cNvPr id="0" name=""/>
        <dsp:cNvSpPr/>
      </dsp:nvSpPr>
      <dsp:spPr>
        <a:xfrm>
          <a:off x="5460827" y="2915367"/>
          <a:ext cx="2320312" cy="240226"/>
        </a:xfrm>
        <a:prstGeom prst="rect">
          <a:avLst/>
        </a:prstGeom>
        <a:noFill/>
        <a:ln>
          <a:noFill/>
        </a:ln>
        <a:effectLst/>
      </dsp:spPr>
      <dsp:style>
        <a:lnRef idx="0">
          <a:scrgbClr r="0" g="0" b="0"/>
        </a:lnRef>
        <a:fillRef idx="0">
          <a:scrgbClr r="0" g="0" b="0"/>
        </a:fillRef>
        <a:effectRef idx="0">
          <a:scrgbClr r="0" g="0" b="0"/>
        </a:effectRef>
        <a:fontRef idx="minor"/>
      </dsp:style>
    </dsp:sp>
    <dsp:sp modelId="{07A19B0D-C342-4F8B-962C-D9D13B940310}">
      <dsp:nvSpPr>
        <dsp:cNvPr id="0" name=""/>
        <dsp:cNvSpPr/>
      </dsp:nvSpPr>
      <dsp:spPr>
        <a:xfrm>
          <a:off x="8187194" y="1196949"/>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35A34E-D18B-4522-B7F2-C8CEDFF5A108}">
      <dsp:nvSpPr>
        <dsp:cNvPr id="0" name=""/>
        <dsp:cNvSpPr/>
      </dsp:nvSpPr>
      <dsp:spPr>
        <a:xfrm>
          <a:off x="8187194" y="2093280"/>
          <a:ext cx="2320312" cy="782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Level 3 for applications of critical infrastructure or ones that handle critical information </a:t>
          </a:r>
        </a:p>
      </dsp:txBody>
      <dsp:txXfrm>
        <a:off x="8187194" y="2093280"/>
        <a:ext cx="2320312" cy="782914"/>
      </dsp:txXfrm>
    </dsp:sp>
    <dsp:sp modelId="{EFCD7AFC-C439-4169-9AC2-83D132E30A24}">
      <dsp:nvSpPr>
        <dsp:cNvPr id="0" name=""/>
        <dsp:cNvSpPr/>
      </dsp:nvSpPr>
      <dsp:spPr>
        <a:xfrm>
          <a:off x="8187194" y="2915367"/>
          <a:ext cx="2320312" cy="24022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59185-4A45-46BF-B5CD-FECBDE876814}">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88D45-70F9-4099-A729-C51F8D8AA181}">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BEBC7-75F6-404E-BBBF-5F58E645D0CB}">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20 Minutes</a:t>
          </a:r>
        </a:p>
      </dsp:txBody>
      <dsp:txXfrm>
        <a:off x="1057476" y="1806"/>
        <a:ext cx="9458123" cy="915564"/>
      </dsp:txXfrm>
    </dsp:sp>
    <dsp:sp modelId="{8D0422A5-A177-4850-BD0C-A1AE4D7E0600}">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E14F23-C3A6-43C0-95BB-803B246FF47B}">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90D74C-9ECC-4CBF-A554-BC4E64979338}">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dirty="0"/>
            <a:t>Retesting the Juice Shop based on the findings</a:t>
          </a:r>
        </a:p>
      </dsp:txBody>
      <dsp:txXfrm>
        <a:off x="1057476" y="1146262"/>
        <a:ext cx="9458123" cy="915564"/>
      </dsp:txXfrm>
    </dsp:sp>
    <dsp:sp modelId="{C29EA0B6-DC94-4CF8-93A6-E99321E5ECB7}">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F48E14-A524-46EF-8182-0A58D3B6CF4E}">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8D0056-23DE-4BEB-BA4D-EF6221F963AD}">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dirty="0"/>
            <a:t>Document if the retest is successful or not</a:t>
          </a:r>
        </a:p>
      </dsp:txBody>
      <dsp:txXfrm>
        <a:off x="1057476" y="2290717"/>
        <a:ext cx="9458123" cy="915564"/>
      </dsp:txXfrm>
    </dsp:sp>
    <dsp:sp modelId="{6B6ED8EA-04C4-4A0D-9664-D94072065219}">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AAC360-6287-4EDC-AA3F-E981E9A978BD}">
      <dsp:nvSpPr>
        <dsp:cNvPr id="0" name=""/>
        <dsp:cNvSpPr/>
      </dsp:nvSpPr>
      <dsp:spPr>
        <a:xfrm>
          <a:off x="276958" y="3641175"/>
          <a:ext cx="503560" cy="503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BFA41-8662-473E-A1ED-6CB3B533B462}">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dirty="0"/>
            <a:t>(results needed later)</a:t>
          </a:r>
        </a:p>
      </dsp:txBody>
      <dsp:txXfrm>
        <a:off x="1057476" y="3435173"/>
        <a:ext cx="9458123" cy="9155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81633-1AD0-4ADB-86AE-2F298F16BBD9}">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FD7402-1A9F-4940-AFC0-983CF50A53A9}">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56EF5C-D151-491F-820B-2A64B9FB8689}">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40 Minutes</a:t>
          </a:r>
        </a:p>
      </dsp:txBody>
      <dsp:txXfrm>
        <a:off x="1435988" y="531"/>
        <a:ext cx="9079611" cy="1243280"/>
      </dsp:txXfrm>
    </dsp:sp>
    <dsp:sp modelId="{F7DAD3A4-3B32-49AF-9A0D-C5E043CE064E}">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435DA2-2387-4D68-A451-B90D5107B7B3}">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CD9264-74AA-452C-B4B4-4914BE93C270}">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dirty="0"/>
            <a:t>Create a draft of a </a:t>
          </a:r>
          <a:r>
            <a:rPr lang="en-US" sz="2500" kern="1200" dirty="0" err="1"/>
            <a:t>pentest</a:t>
          </a:r>
          <a:r>
            <a:rPr lang="en-US" sz="2500" kern="1200" dirty="0"/>
            <a:t> report as described before</a:t>
          </a:r>
        </a:p>
      </dsp:txBody>
      <dsp:txXfrm>
        <a:off x="1435988" y="1554631"/>
        <a:ext cx="9079611" cy="1243280"/>
      </dsp:txXfrm>
    </dsp:sp>
    <dsp:sp modelId="{04BC42F7-C03D-44E1-BC55-CDB0713DE74A}">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2ACDC1-2C7B-426B-986F-16CE40BAF7EA}">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849CDD-156B-4B4D-8240-004E31C616DD}">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dirty="0"/>
            <a:t>Present the outline and completeness to the stake holder</a:t>
          </a:r>
        </a:p>
      </dsp:txBody>
      <dsp:txXfrm>
        <a:off x="1435988" y="3108732"/>
        <a:ext cx="9079611" cy="1243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0265E-EE3A-4A53-B08A-1D68ABCCBCAB}">
      <dsp:nvSpPr>
        <dsp:cNvPr id="0" name=""/>
        <dsp:cNvSpPr/>
      </dsp:nvSpPr>
      <dsp:spPr>
        <a:xfrm>
          <a:off x="10090" y="400388"/>
          <a:ext cx="3426543" cy="1027963"/>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1511300">
            <a:lnSpc>
              <a:spcPct val="90000"/>
            </a:lnSpc>
            <a:spcBef>
              <a:spcPct val="0"/>
            </a:spcBef>
            <a:spcAft>
              <a:spcPct val="35000"/>
            </a:spcAft>
            <a:buNone/>
          </a:pPr>
          <a:r>
            <a:rPr lang="en-US" sz="3400" kern="1200" dirty="0"/>
            <a:t>Level 1</a:t>
          </a:r>
        </a:p>
      </dsp:txBody>
      <dsp:txXfrm>
        <a:off x="10090" y="400388"/>
        <a:ext cx="3426543" cy="1027963"/>
      </dsp:txXfrm>
    </dsp:sp>
    <dsp:sp modelId="{989B08A4-A68B-44C1-951B-1E8867C3A0F9}">
      <dsp:nvSpPr>
        <dsp:cNvPr id="0" name=""/>
        <dsp:cNvSpPr/>
      </dsp:nvSpPr>
      <dsp:spPr>
        <a:xfrm>
          <a:off x="10090" y="1428351"/>
          <a:ext cx="3426543" cy="2523804"/>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l" defTabSz="1155700">
            <a:lnSpc>
              <a:spcPct val="90000"/>
            </a:lnSpc>
            <a:spcBef>
              <a:spcPct val="0"/>
            </a:spcBef>
            <a:spcAft>
              <a:spcPct val="35000"/>
            </a:spcAft>
            <a:buNone/>
          </a:pPr>
          <a:r>
            <a:rPr lang="en-US" sz="2600" kern="1200"/>
            <a:t>Level 1 is focusing on hackers that using “simple and low effort techniques”</a:t>
          </a:r>
        </a:p>
      </dsp:txBody>
      <dsp:txXfrm>
        <a:off x="10090" y="1428351"/>
        <a:ext cx="3426543" cy="2523804"/>
      </dsp:txXfrm>
    </dsp:sp>
    <dsp:sp modelId="{CC7D2849-8FB0-415A-A96D-01D75A044488}">
      <dsp:nvSpPr>
        <dsp:cNvPr id="0" name=""/>
        <dsp:cNvSpPr/>
      </dsp:nvSpPr>
      <dsp:spPr>
        <a:xfrm>
          <a:off x="3544528" y="400388"/>
          <a:ext cx="3426543" cy="1027963"/>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1511300">
            <a:lnSpc>
              <a:spcPct val="90000"/>
            </a:lnSpc>
            <a:spcBef>
              <a:spcPct val="0"/>
            </a:spcBef>
            <a:spcAft>
              <a:spcPct val="35000"/>
            </a:spcAft>
            <a:buNone/>
          </a:pPr>
          <a:r>
            <a:rPr lang="en-US" sz="3400" kern="1200" dirty="0"/>
            <a:t>Level 2</a:t>
          </a:r>
        </a:p>
      </dsp:txBody>
      <dsp:txXfrm>
        <a:off x="3544528" y="400388"/>
        <a:ext cx="3426543" cy="1027963"/>
      </dsp:txXfrm>
    </dsp:sp>
    <dsp:sp modelId="{7642FB00-28ED-47DA-ABAF-9B9D8309161D}">
      <dsp:nvSpPr>
        <dsp:cNvPr id="0" name=""/>
        <dsp:cNvSpPr/>
      </dsp:nvSpPr>
      <dsp:spPr>
        <a:xfrm>
          <a:off x="3544528" y="1428351"/>
          <a:ext cx="3426543" cy="2523804"/>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l" defTabSz="1155700">
            <a:lnSpc>
              <a:spcPct val="90000"/>
            </a:lnSpc>
            <a:spcBef>
              <a:spcPct val="0"/>
            </a:spcBef>
            <a:spcAft>
              <a:spcPct val="35000"/>
            </a:spcAft>
            <a:buNone/>
          </a:pPr>
          <a:r>
            <a:rPr lang="en-US" sz="2600" kern="1200"/>
            <a:t>Level 2 is focusing “skilled and motivated attackers”</a:t>
          </a:r>
        </a:p>
      </dsp:txBody>
      <dsp:txXfrm>
        <a:off x="3544528" y="1428351"/>
        <a:ext cx="3426543" cy="2523804"/>
      </dsp:txXfrm>
    </dsp:sp>
    <dsp:sp modelId="{B4BA6B62-655E-483F-9413-D719C753D801}">
      <dsp:nvSpPr>
        <dsp:cNvPr id="0" name=""/>
        <dsp:cNvSpPr/>
      </dsp:nvSpPr>
      <dsp:spPr>
        <a:xfrm>
          <a:off x="7078966" y="400388"/>
          <a:ext cx="3426543" cy="1027963"/>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1511300">
            <a:lnSpc>
              <a:spcPct val="90000"/>
            </a:lnSpc>
            <a:spcBef>
              <a:spcPct val="0"/>
            </a:spcBef>
            <a:spcAft>
              <a:spcPct val="35000"/>
            </a:spcAft>
            <a:buNone/>
          </a:pPr>
          <a:r>
            <a:rPr lang="en-US" sz="3400" kern="1200" dirty="0"/>
            <a:t>Level 3</a:t>
          </a:r>
        </a:p>
      </dsp:txBody>
      <dsp:txXfrm>
        <a:off x="7078966" y="400388"/>
        <a:ext cx="3426543" cy="1027963"/>
      </dsp:txXfrm>
    </dsp:sp>
    <dsp:sp modelId="{EC2C8852-1637-497C-8E68-A9263E22ECCE}">
      <dsp:nvSpPr>
        <dsp:cNvPr id="0" name=""/>
        <dsp:cNvSpPr/>
      </dsp:nvSpPr>
      <dsp:spPr>
        <a:xfrm>
          <a:off x="7078966" y="1428351"/>
          <a:ext cx="3426543" cy="2523804"/>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l" defTabSz="1155700">
            <a:lnSpc>
              <a:spcPct val="90000"/>
            </a:lnSpc>
            <a:spcBef>
              <a:spcPct val="0"/>
            </a:spcBef>
            <a:spcAft>
              <a:spcPct val="35000"/>
            </a:spcAft>
            <a:buNone/>
          </a:pPr>
          <a:r>
            <a:rPr lang="en-US" sz="2600" kern="1200"/>
            <a:t>Level 3 is focusing on “professional and highly motivated hackers”</a:t>
          </a:r>
        </a:p>
      </dsp:txBody>
      <dsp:txXfrm>
        <a:off x="7078966" y="1428351"/>
        <a:ext cx="3426543" cy="25238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135D0-C283-476D-9BC5-A3B485877718}">
      <dsp:nvSpPr>
        <dsp:cNvPr id="0" name=""/>
        <dsp:cNvSpPr/>
      </dsp:nvSpPr>
      <dsp:spPr>
        <a:xfrm>
          <a:off x="1963800" y="15446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483873-AAEC-45C2-8F2B-793B2E0C5A69}">
      <dsp:nvSpPr>
        <dsp:cNvPr id="0" name=""/>
        <dsp:cNvSpPr/>
      </dsp:nvSpPr>
      <dsp:spPr>
        <a:xfrm>
          <a:off x="559800" y="184028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Create three checklists, each per level</a:t>
          </a:r>
        </a:p>
      </dsp:txBody>
      <dsp:txXfrm>
        <a:off x="559800" y="1840287"/>
        <a:ext cx="4320000" cy="648000"/>
      </dsp:txXfrm>
    </dsp:sp>
    <dsp:sp modelId="{1E68DBF4-8ECA-4F05-8698-742CF087DCE0}">
      <dsp:nvSpPr>
        <dsp:cNvPr id="0" name=""/>
        <dsp:cNvSpPr/>
      </dsp:nvSpPr>
      <dsp:spPr>
        <a:xfrm>
          <a:off x="559800" y="2569135"/>
          <a:ext cx="4320000" cy="1627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kern="1200" dirty="0"/>
            <a:t>The checklists doesn’t include the previous level items.</a:t>
          </a:r>
        </a:p>
        <a:p>
          <a:pPr marL="0" lvl="0" indent="0" algn="ctr" defTabSz="755650">
            <a:lnSpc>
              <a:spcPct val="90000"/>
            </a:lnSpc>
            <a:spcBef>
              <a:spcPct val="0"/>
            </a:spcBef>
            <a:spcAft>
              <a:spcPct val="35000"/>
            </a:spcAft>
            <a:buFont typeface="Arial" panose="020B0604020202020204" pitchFamily="34" charset="0"/>
            <a:buNone/>
          </a:pPr>
          <a:r>
            <a:rPr lang="en-US" sz="1700" kern="1200" dirty="0"/>
            <a:t>A Level 2 project will need the Level 1 checklist.</a:t>
          </a:r>
        </a:p>
        <a:p>
          <a:pPr marL="0" lvl="0" indent="0" algn="ctr" defTabSz="755650">
            <a:lnSpc>
              <a:spcPct val="90000"/>
            </a:lnSpc>
            <a:spcBef>
              <a:spcPct val="0"/>
            </a:spcBef>
            <a:spcAft>
              <a:spcPct val="35000"/>
            </a:spcAft>
            <a:buFont typeface="Arial" panose="020B0604020202020204" pitchFamily="34" charset="0"/>
            <a:buNone/>
          </a:pPr>
          <a:r>
            <a:rPr lang="en-US" sz="1700" kern="1200" dirty="0"/>
            <a:t>A Level 3 project will need Level 2 and Level 1 checklists.</a:t>
          </a:r>
        </a:p>
      </dsp:txBody>
      <dsp:txXfrm>
        <a:off x="559800" y="2569135"/>
        <a:ext cx="4320000" cy="1627738"/>
      </dsp:txXfrm>
    </dsp:sp>
    <dsp:sp modelId="{0F2B2662-078B-4C78-8271-F6D43F50F496}">
      <dsp:nvSpPr>
        <dsp:cNvPr id="0" name=""/>
        <dsp:cNvSpPr/>
      </dsp:nvSpPr>
      <dsp:spPr>
        <a:xfrm>
          <a:off x="7039800" y="15446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FA52E7-23F3-4AF4-B20E-5F586333A896}">
      <dsp:nvSpPr>
        <dsp:cNvPr id="0" name=""/>
        <dsp:cNvSpPr/>
      </dsp:nvSpPr>
      <dsp:spPr>
        <a:xfrm>
          <a:off x="5635800" y="184028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This way the projects can add the checklists they need</a:t>
          </a:r>
        </a:p>
      </dsp:txBody>
      <dsp:txXfrm>
        <a:off x="5635800" y="1840287"/>
        <a:ext cx="4320000" cy="648000"/>
      </dsp:txXfrm>
    </dsp:sp>
    <dsp:sp modelId="{ED755689-F432-4BC0-BFA3-F2771EE1C00C}">
      <dsp:nvSpPr>
        <dsp:cNvPr id="0" name=""/>
        <dsp:cNvSpPr/>
      </dsp:nvSpPr>
      <dsp:spPr>
        <a:xfrm>
          <a:off x="5635800" y="2569135"/>
          <a:ext cx="4320000" cy="1627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A Level 2 project can be tested against Level 1 and Level 2 separately if needed.</a:t>
          </a:r>
        </a:p>
        <a:p>
          <a:pPr marL="0" lvl="0" indent="0" algn="ctr" defTabSz="755650">
            <a:lnSpc>
              <a:spcPct val="90000"/>
            </a:lnSpc>
            <a:spcBef>
              <a:spcPct val="0"/>
            </a:spcBef>
            <a:spcAft>
              <a:spcPct val="35000"/>
            </a:spcAft>
            <a:buNone/>
          </a:pPr>
          <a:r>
            <a:rPr lang="en-US" sz="1700" kern="1200"/>
            <a:t>Reporting will be easier using separate checklists</a:t>
          </a:r>
        </a:p>
      </dsp:txBody>
      <dsp:txXfrm>
        <a:off x="5635800" y="2569135"/>
        <a:ext cx="4320000" cy="16277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0752B-0821-4045-A1C3-1A5CBAB12914}">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8402D-0B62-46B6-96C2-685BF890CB5E}">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264AA0-3DE0-4BCC-A3DC-49FD40531970}">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066800">
            <a:lnSpc>
              <a:spcPct val="100000"/>
            </a:lnSpc>
            <a:spcBef>
              <a:spcPct val="0"/>
            </a:spcBef>
            <a:spcAft>
              <a:spcPct val="35000"/>
            </a:spcAft>
            <a:buNone/>
          </a:pPr>
          <a:r>
            <a:rPr lang="en-US" sz="2400" kern="1200"/>
            <a:t>20 Minutes</a:t>
          </a:r>
        </a:p>
      </dsp:txBody>
      <dsp:txXfrm>
        <a:off x="1816103" y="671"/>
        <a:ext cx="4447536" cy="1572384"/>
      </dsp:txXfrm>
    </dsp:sp>
    <dsp:sp modelId="{F1C931BB-C8D7-4C3F-BCFB-84BC1CF4825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422AA-11B5-4264-8122-92469547E3E0}">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D961B-9D91-40FA-91FC-EFF30C1FC3C5}">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066800">
            <a:lnSpc>
              <a:spcPct val="100000"/>
            </a:lnSpc>
            <a:spcBef>
              <a:spcPct val="0"/>
            </a:spcBef>
            <a:spcAft>
              <a:spcPct val="35000"/>
            </a:spcAft>
            <a:buNone/>
          </a:pPr>
          <a:r>
            <a:rPr lang="en-US" sz="2400" kern="1200" dirty="0"/>
            <a:t>Use the checklists in the workshop repository to create checklists for your group</a:t>
          </a:r>
        </a:p>
      </dsp:txBody>
      <dsp:txXfrm>
        <a:off x="1816103" y="1966151"/>
        <a:ext cx="4447536" cy="1572384"/>
      </dsp:txXfrm>
    </dsp:sp>
    <dsp:sp modelId="{C2365477-8C0A-410D-AC01-7C0C2000843A}">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3AABE6-5591-4F4C-BC5B-7AADA4CE0A19}">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342996-71DA-40EB-818B-A516A448FF82}">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066800">
            <a:lnSpc>
              <a:spcPct val="100000"/>
            </a:lnSpc>
            <a:spcBef>
              <a:spcPct val="0"/>
            </a:spcBef>
            <a:spcAft>
              <a:spcPct val="35000"/>
            </a:spcAft>
            <a:buNone/>
          </a:pPr>
          <a:r>
            <a:rPr lang="en-US" sz="2400" kern="1200" dirty="0"/>
            <a:t>Present the checklist to the other groups</a:t>
          </a:r>
        </a:p>
      </dsp:txBody>
      <dsp:txXfrm>
        <a:off x="1816103" y="3931632"/>
        <a:ext cx="4447536" cy="1572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76400-557D-4079-96C7-D910E9B2FB24}">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0B3BB-3C6B-4B36-BF21-E889CFB1C03E}">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4B0E70-3C62-4696-ACE7-E45F045911E4}">
      <dsp:nvSpPr>
        <dsp:cNvPr id="0" name=""/>
        <dsp:cNvSpPr/>
      </dsp:nvSpPr>
      <dsp:spPr>
        <a:xfrm>
          <a:off x="1437631" y="531"/>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dirty="0"/>
            <a:t>The model should include </a:t>
          </a:r>
        </a:p>
      </dsp:txBody>
      <dsp:txXfrm>
        <a:off x="1437631" y="531"/>
        <a:ext cx="4732020" cy="1244702"/>
      </dsp:txXfrm>
    </dsp:sp>
    <dsp:sp modelId="{7615397D-A4B1-4EC0-BD30-ABD628DFBEB3}">
      <dsp:nvSpPr>
        <dsp:cNvPr id="0" name=""/>
        <dsp:cNvSpPr/>
      </dsp:nvSpPr>
      <dsp:spPr>
        <a:xfrm>
          <a:off x="6169651" y="531"/>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dirty="0" err="1"/>
            <a:t>Detaillerd</a:t>
          </a:r>
          <a:r>
            <a:rPr lang="en-US" sz="1700" kern="1200" dirty="0"/>
            <a:t> documentation of the risks</a:t>
          </a:r>
        </a:p>
        <a:p>
          <a:pPr marL="0" lvl="0" indent="0" algn="l" defTabSz="755650">
            <a:lnSpc>
              <a:spcPct val="90000"/>
            </a:lnSpc>
            <a:spcBef>
              <a:spcPct val="0"/>
            </a:spcBef>
            <a:spcAft>
              <a:spcPct val="35000"/>
            </a:spcAft>
            <a:buNone/>
          </a:pPr>
          <a:r>
            <a:rPr lang="en-US" sz="1700" kern="1200" dirty="0"/>
            <a:t>Documentation that all stakeholder accept possible risks, if so</a:t>
          </a:r>
        </a:p>
      </dsp:txBody>
      <dsp:txXfrm>
        <a:off x="6169651" y="531"/>
        <a:ext cx="4345948" cy="1244702"/>
      </dsp:txXfrm>
    </dsp:sp>
    <dsp:sp modelId="{5DA83B40-9B49-466B-AF29-4BE2C5C8155D}">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B4A8E6-9372-4EA6-9320-367749ACDCC3}">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DC54FF-F189-42E2-A877-D110D8023A50}">
      <dsp:nvSpPr>
        <dsp:cNvPr id="0" name=""/>
        <dsp:cNvSpPr/>
      </dsp:nvSpPr>
      <dsp:spPr>
        <a:xfrm>
          <a:off x="1437631" y="1556410"/>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dirty="0"/>
            <a:t>The model should include the classification of the data and the customer</a:t>
          </a:r>
        </a:p>
      </dsp:txBody>
      <dsp:txXfrm>
        <a:off x="1437631" y="1556410"/>
        <a:ext cx="4732020" cy="1244702"/>
      </dsp:txXfrm>
    </dsp:sp>
    <dsp:sp modelId="{D6154C95-EF78-41B7-8FDE-B960F9EB4432}">
      <dsp:nvSpPr>
        <dsp:cNvPr id="0" name=""/>
        <dsp:cNvSpPr/>
      </dsp:nvSpPr>
      <dsp:spPr>
        <a:xfrm>
          <a:off x="6169651" y="1556410"/>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t>This classification defines the security level you develop against</a:t>
          </a:r>
        </a:p>
      </dsp:txBody>
      <dsp:txXfrm>
        <a:off x="6169651" y="1556410"/>
        <a:ext cx="4345948" cy="1244702"/>
      </dsp:txXfrm>
    </dsp:sp>
    <dsp:sp modelId="{68EE5DE8-4B3C-4328-A869-2C18FB7DF667}">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C2F01-36A9-46A4-80C1-FD38AC236600}">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FF5FA1-100E-451C-85D4-665584AE6CEE}">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dirty="0"/>
            <a:t>The discussion about the threat model should include all stakeholders even the customer who should know all the risks.</a:t>
          </a:r>
        </a:p>
      </dsp:txBody>
      <dsp:txXfrm>
        <a:off x="1437631" y="3112289"/>
        <a:ext cx="9077968" cy="12447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7F553-9E1A-4D6F-9CD9-5036C9DC5D3C}">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4E410-468D-4118-958A-98BD3619B6DA}">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C75723-7F9F-47ED-AA34-3C0D56B464E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30 Minutes</a:t>
          </a:r>
        </a:p>
      </dsp:txBody>
      <dsp:txXfrm>
        <a:off x="1834517" y="469890"/>
        <a:ext cx="3148942" cy="1335915"/>
      </dsp:txXfrm>
    </dsp:sp>
    <dsp:sp modelId="{4A0AE2D8-6E5A-4485-BB74-45C0D7A46683}">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D764D5-3144-460B-B485-F1FA46DE7B59}">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43978C-C660-43B2-88DF-9B157746051B}">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Create a threat model of the Juice Shop </a:t>
          </a:r>
        </a:p>
      </dsp:txBody>
      <dsp:txXfrm>
        <a:off x="7154322" y="469890"/>
        <a:ext cx="3148942" cy="1335915"/>
      </dsp:txXfrm>
    </dsp:sp>
    <dsp:sp modelId="{8629D368-0116-42A1-8483-B05EFE7A7D4D}">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501E8-7206-41CE-8FB6-602645079D3C}">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F8841C-B6CE-42B6-A24E-8FB67895CC4B}">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Document decisions</a:t>
          </a:r>
        </a:p>
      </dsp:txBody>
      <dsp:txXfrm>
        <a:off x="1834517" y="2545532"/>
        <a:ext cx="3148942" cy="1335915"/>
      </dsp:txXfrm>
    </dsp:sp>
    <dsp:sp modelId="{858E3849-F9B7-40FF-B7E1-1E12E2ED5273}">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FA9EDE-ABCD-4A76-BE8F-98137E0E3943}">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913C4B-4687-40F7-AFEC-C8266717654D}">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Present the threat model to the stakeholders </a:t>
          </a:r>
        </a:p>
      </dsp:txBody>
      <dsp:txXfrm>
        <a:off x="7154322" y="2545532"/>
        <a:ext cx="3148942" cy="13359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F4DD7-3CB3-483C-B001-2CED49E32769}">
      <dsp:nvSpPr>
        <dsp:cNvPr id="0" name=""/>
        <dsp:cNvSpPr/>
      </dsp:nvSpPr>
      <dsp:spPr>
        <a:xfrm>
          <a:off x="0" y="49707"/>
          <a:ext cx="6245265" cy="1038082"/>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45 Minutes</a:t>
          </a:r>
        </a:p>
      </dsp:txBody>
      <dsp:txXfrm>
        <a:off x="50675" y="100382"/>
        <a:ext cx="6143915" cy="936732"/>
      </dsp:txXfrm>
    </dsp:sp>
    <dsp:sp modelId="{5B221FD4-3C13-447D-B6C7-8AB98A93D6CF}">
      <dsp:nvSpPr>
        <dsp:cNvPr id="0" name=""/>
        <dsp:cNvSpPr/>
      </dsp:nvSpPr>
      <dsp:spPr>
        <a:xfrm>
          <a:off x="0" y="1162669"/>
          <a:ext cx="6245265" cy="1038082"/>
        </a:xfrm>
        <a:prstGeom prst="round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Perform a </a:t>
          </a:r>
          <a:r>
            <a:rPr lang="en-US" sz="2600" kern="1200" dirty="0" err="1"/>
            <a:t>pentest</a:t>
          </a:r>
          <a:r>
            <a:rPr lang="en-US" sz="2600" kern="1200" dirty="0"/>
            <a:t> using the ASVS check list against the </a:t>
          </a:r>
          <a:r>
            <a:rPr lang="en-US" sz="2600" kern="1200" dirty="0" err="1"/>
            <a:t>JuiceShop</a:t>
          </a:r>
          <a:endParaRPr lang="en-US" sz="2600" kern="1200" dirty="0"/>
        </a:p>
      </dsp:txBody>
      <dsp:txXfrm>
        <a:off x="50675" y="1213344"/>
        <a:ext cx="6143915" cy="936732"/>
      </dsp:txXfrm>
    </dsp:sp>
    <dsp:sp modelId="{5CD2C6C0-DF78-4832-8C60-790787CAE6B1}">
      <dsp:nvSpPr>
        <dsp:cNvPr id="0" name=""/>
        <dsp:cNvSpPr/>
      </dsp:nvSpPr>
      <dsp:spPr>
        <a:xfrm>
          <a:off x="0" y="2275632"/>
          <a:ext cx="6245265" cy="1038082"/>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Use the ASVS level you defined in the Threat Model </a:t>
          </a:r>
        </a:p>
      </dsp:txBody>
      <dsp:txXfrm>
        <a:off x="50675" y="2326307"/>
        <a:ext cx="6143915" cy="936732"/>
      </dsp:txXfrm>
    </dsp:sp>
    <dsp:sp modelId="{3CC188F8-C6F5-4BF8-9CF2-B6C6D021C1D6}">
      <dsp:nvSpPr>
        <dsp:cNvPr id="0" name=""/>
        <dsp:cNvSpPr/>
      </dsp:nvSpPr>
      <dsp:spPr>
        <a:xfrm>
          <a:off x="0" y="3388594"/>
          <a:ext cx="6245265" cy="1038082"/>
        </a:xfrm>
        <a:prstGeom prst="round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Write down the findings including the checklist numbers.</a:t>
          </a:r>
        </a:p>
      </dsp:txBody>
      <dsp:txXfrm>
        <a:off x="50675" y="3439269"/>
        <a:ext cx="6143915" cy="936732"/>
      </dsp:txXfrm>
    </dsp:sp>
    <dsp:sp modelId="{52148D67-1E46-44D8-B37B-EA7269744F12}">
      <dsp:nvSpPr>
        <dsp:cNvPr id="0" name=""/>
        <dsp:cNvSpPr/>
      </dsp:nvSpPr>
      <dsp:spPr>
        <a:xfrm>
          <a:off x="0" y="4501557"/>
          <a:ext cx="6245265" cy="1038082"/>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Present the </a:t>
          </a:r>
          <a:r>
            <a:rPr lang="en-US" sz="2600" kern="1200" dirty="0" err="1"/>
            <a:t>pentest</a:t>
          </a:r>
          <a:r>
            <a:rPr lang="en-US" sz="2600" kern="1200" dirty="0"/>
            <a:t> report to the stakeholders</a:t>
          </a:r>
        </a:p>
      </dsp:txBody>
      <dsp:txXfrm>
        <a:off x="50675" y="4552232"/>
        <a:ext cx="6143915" cy="9367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C2558-D3E5-4593-BFCA-3BD1D01F8400}">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28F335-B850-4B2F-9C60-7A665E1F357A}">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F45999-27A1-4FA5-BB1A-7248387A0120}">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20 Minutes</a:t>
          </a:r>
        </a:p>
      </dsp:txBody>
      <dsp:txXfrm>
        <a:off x="1435988" y="531"/>
        <a:ext cx="9079611" cy="1243280"/>
      </dsp:txXfrm>
    </dsp:sp>
    <dsp:sp modelId="{F0C6B3B1-D538-4F7D-B91B-5FCE04B7066F}">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D227AD-6F72-4DF7-B01D-DAD36B19C4E3}">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5AB02-7829-4A19-A386-9CEE7C7B6AA1}">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Create an </a:t>
          </a:r>
          <a:r>
            <a:rPr lang="en-US" sz="2500" kern="1200" dirty="0"/>
            <a:t>ordered backlog of the findings based on the triage</a:t>
          </a:r>
        </a:p>
      </dsp:txBody>
      <dsp:txXfrm>
        <a:off x="1435988" y="1554631"/>
        <a:ext cx="9079611" cy="1243280"/>
      </dsp:txXfrm>
    </dsp:sp>
    <dsp:sp modelId="{C697F339-E324-4BBB-82DB-4B1EF8D19BFE}">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9B7730-D1C1-4AE0-BE2F-060C0A1BD740}">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C894A-97EA-4D58-ADC5-5D18E32A6E94}">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dirty="0"/>
            <a:t>Present the backlog to the stakeholders</a:t>
          </a:r>
        </a:p>
      </dsp:txBody>
      <dsp:txXfrm>
        <a:off x="1435988" y="3108732"/>
        <a:ext cx="9079611" cy="12432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BC36B-1F80-44D6-942C-E5CAF635B0D0}">
      <dsp:nvSpPr>
        <dsp:cNvPr id="0" name=""/>
        <dsp:cNvSpPr/>
      </dsp:nvSpPr>
      <dsp:spPr>
        <a:xfrm>
          <a:off x="0" y="531"/>
          <a:ext cx="10515600" cy="1243280"/>
        </a:xfrm>
        <a:prstGeom prst="roundRect">
          <a:avLst>
            <a:gd name="adj" fmla="val 10000"/>
          </a:avLst>
        </a:prstGeom>
        <a:solidFill>
          <a:prstClr val="white">
            <a:lumMod val="95000"/>
            <a:hueOff val="0"/>
            <a:satOff val="0"/>
            <a:lumOff val="0"/>
            <a:alphaOff val="0"/>
          </a:prstClr>
        </a:solidFill>
        <a:ln>
          <a:noFill/>
        </a:ln>
        <a:effectLst/>
      </dsp:spPr>
      <dsp:style>
        <a:lnRef idx="0">
          <a:scrgbClr r="0" g="0" b="0"/>
        </a:lnRef>
        <a:fillRef idx="1">
          <a:scrgbClr r="0" g="0" b="0"/>
        </a:fillRef>
        <a:effectRef idx="0">
          <a:scrgbClr r="0" g="0" b="0"/>
        </a:effectRef>
        <a:fontRef idx="minor"/>
      </dsp:style>
    </dsp:sp>
    <dsp:sp modelId="{E2D73655-BE28-4B3E-967B-E4C05111992E}">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F35097-B996-4DB5-B69D-A6CF83D23FB1}">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tx1"/>
              </a:solidFill>
            </a:rPr>
            <a:t>30 Minutes</a:t>
          </a:r>
        </a:p>
      </dsp:txBody>
      <dsp:txXfrm>
        <a:off x="1435988" y="531"/>
        <a:ext cx="9079611" cy="1243280"/>
      </dsp:txXfrm>
    </dsp:sp>
    <dsp:sp modelId="{F1E6B3F2-0B11-4D62-A6CF-67CD3ECF612E}">
      <dsp:nvSpPr>
        <dsp:cNvPr id="0" name=""/>
        <dsp:cNvSpPr/>
      </dsp:nvSpPr>
      <dsp:spPr>
        <a:xfrm>
          <a:off x="0" y="1554631"/>
          <a:ext cx="10515600" cy="1243280"/>
        </a:xfrm>
        <a:prstGeom prst="roundRect">
          <a:avLst>
            <a:gd name="adj" fmla="val 10000"/>
          </a:avLst>
        </a:prstGeom>
        <a:solidFill>
          <a:prstClr val="white">
            <a:lumMod val="95000"/>
            <a:hueOff val="0"/>
            <a:satOff val="0"/>
            <a:lumOff val="0"/>
            <a:alphaOff val="0"/>
          </a:prstClr>
        </a:solidFill>
        <a:ln>
          <a:noFill/>
        </a:ln>
        <a:effectLst/>
      </dsp:spPr>
      <dsp:style>
        <a:lnRef idx="0">
          <a:scrgbClr r="0" g="0" b="0"/>
        </a:lnRef>
        <a:fillRef idx="1">
          <a:scrgbClr r="0" g="0" b="0"/>
        </a:fillRef>
        <a:effectRef idx="0">
          <a:scrgbClr r="0" g="0" b="0"/>
        </a:effectRef>
        <a:fontRef idx="minor"/>
      </dsp:style>
    </dsp:sp>
    <dsp:sp modelId="{6B25AA72-A45F-4C90-B78D-5BFC2FB0FA4A}">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5288ED-EB7E-48B2-B26A-41C9A6B5599C}">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tx1"/>
              </a:solidFill>
            </a:rPr>
            <a:t>Describe how you would solve the top 10 findings of your backlog.</a:t>
          </a:r>
        </a:p>
      </dsp:txBody>
      <dsp:txXfrm>
        <a:off x="1435988" y="1554631"/>
        <a:ext cx="9079611" cy="1243280"/>
      </dsp:txXfrm>
    </dsp:sp>
    <dsp:sp modelId="{80393B53-A3B2-4098-B724-9DF8AAA13055}">
      <dsp:nvSpPr>
        <dsp:cNvPr id="0" name=""/>
        <dsp:cNvSpPr/>
      </dsp:nvSpPr>
      <dsp:spPr>
        <a:xfrm>
          <a:off x="0" y="3108732"/>
          <a:ext cx="10515600" cy="1243280"/>
        </a:xfrm>
        <a:prstGeom prst="roundRect">
          <a:avLst>
            <a:gd name="adj" fmla="val 10000"/>
          </a:avLst>
        </a:prstGeom>
        <a:solidFill>
          <a:prstClr val="white">
            <a:lumMod val="95000"/>
            <a:hueOff val="0"/>
            <a:satOff val="0"/>
            <a:lumOff val="0"/>
            <a:alphaOff val="0"/>
          </a:prstClr>
        </a:solidFill>
        <a:ln>
          <a:noFill/>
        </a:ln>
        <a:effectLst/>
      </dsp:spPr>
      <dsp:style>
        <a:lnRef idx="0">
          <a:scrgbClr r="0" g="0" b="0"/>
        </a:lnRef>
        <a:fillRef idx="1">
          <a:scrgbClr r="0" g="0" b="0"/>
        </a:fillRef>
        <a:effectRef idx="0">
          <a:scrgbClr r="0" g="0" b="0"/>
        </a:effectRef>
        <a:fontRef idx="minor"/>
      </dsp:style>
    </dsp:sp>
    <dsp:sp modelId="{5508BF7F-3379-417C-A62B-09482A0BFA40}">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552333-E83B-482C-829B-3EA009EB30E3}">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tx1"/>
              </a:solidFill>
            </a:rPr>
            <a:t>Present the solutions to the stake holders</a:t>
          </a:r>
        </a:p>
      </dsp:txBody>
      <dsp:txXfrm>
        <a:off x="1435988" y="3108732"/>
        <a:ext cx="9079611" cy="12432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9FACF-1393-4420-BBA0-A26013FC07F1}" type="datetimeFigureOut">
              <a:rPr lang="en-CH" smtClean="0"/>
              <a:t>06/10/2024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0ADBB-3CE6-4B09-9C85-6E2EBE5083A9}" type="slidenum">
              <a:rPr lang="en-CH" smtClean="0"/>
              <a:t>‹#›</a:t>
            </a:fld>
            <a:endParaRPr lang="en-CH"/>
          </a:p>
        </p:txBody>
      </p:sp>
    </p:spTree>
    <p:extLst>
      <p:ext uri="{BB962C8B-B14F-4D97-AF65-F5344CB8AC3E}">
        <p14:creationId xmlns:p14="http://schemas.microsoft.com/office/powerpoint/2010/main" val="430544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IMPORTANT:</a:t>
            </a:r>
            <a:endParaRPr/>
          </a:p>
          <a:p>
            <a:pPr marL="457200" lvl="0" indent="-298450" algn="l" rtl="0">
              <a:lnSpc>
                <a:spcPct val="100000"/>
              </a:lnSpc>
              <a:spcBef>
                <a:spcPts val="0"/>
              </a:spcBef>
              <a:spcAft>
                <a:spcPts val="0"/>
              </a:spcAft>
              <a:buSzPts val="1100"/>
              <a:buChar char="-"/>
            </a:pPr>
            <a:r>
              <a:rPr lang="en-GB"/>
              <a:t>Always Update the images by:</a:t>
            </a:r>
            <a:endParaRPr/>
          </a:p>
          <a:p>
            <a:pPr marL="457200" lvl="0" indent="-298450" algn="l" rtl="0">
              <a:lnSpc>
                <a:spcPct val="100000"/>
              </a:lnSpc>
              <a:spcBef>
                <a:spcPts val="0"/>
              </a:spcBef>
              <a:spcAft>
                <a:spcPts val="0"/>
              </a:spcAft>
              <a:buSzPts val="1100"/>
              <a:buChar char="-"/>
            </a:pPr>
            <a:r>
              <a:rPr lang="en-GB"/>
              <a:t>Right click =&gt; Replace Image =&gt; By URL =&gt; </a:t>
            </a:r>
            <a:r>
              <a:rPr lang="en-GB">
                <a:solidFill>
                  <a:srgbClr val="222222"/>
                </a:solidFill>
                <a:highlight>
                  <a:srgbClr val="FFFFFF"/>
                </a:highlight>
              </a:rPr>
              <a:t>https://static.letsboot.ch/letsboot-team.png</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GB">
                <a:solidFill>
                  <a:schemeClr val="dk1"/>
                </a:solidFill>
              </a:rPr>
              <a:t>Right click =&gt; Replace Image =&gt; By URL =&gt; </a:t>
            </a:r>
            <a:r>
              <a:rPr lang="en-GB">
                <a:solidFill>
                  <a:srgbClr val="222222"/>
                </a:solidFill>
                <a:highlight>
                  <a:srgbClr val="FFFFFF"/>
                </a:highlight>
              </a:rPr>
              <a:t>https://static.letsboot.ch/letsboot-topics.png</a:t>
            </a:r>
            <a:endParaRPr>
              <a:solidFill>
                <a:srgbClr val="222222"/>
              </a:solidFill>
              <a:highlight>
                <a:srgbClr val="FFFFFF"/>
              </a:highlight>
            </a:endParaRPr>
          </a:p>
          <a:p>
            <a:pPr marL="457200" lvl="0" indent="-298450" algn="l" rtl="0">
              <a:lnSpc>
                <a:spcPct val="100000"/>
              </a:lnSpc>
              <a:spcBef>
                <a:spcPts val="0"/>
              </a:spcBef>
              <a:spcAft>
                <a:spcPts val="0"/>
              </a:spcAft>
              <a:buClr>
                <a:srgbClr val="222222"/>
              </a:buClr>
              <a:buSzPts val="1100"/>
              <a:buChar char="-"/>
            </a:pPr>
            <a:endParaRPr>
              <a:solidFill>
                <a:srgbClr val="222222"/>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E757A761-F8A6-46C8-AADD-7ABE2270F70A}" type="slidenum">
              <a:rPr lang="de-CH" smtClean="0"/>
              <a:t>5</a:t>
            </a:fld>
            <a:endParaRPr lang="de-CH"/>
          </a:p>
        </p:txBody>
      </p:sp>
    </p:spTree>
    <p:extLst>
      <p:ext uri="{BB962C8B-B14F-4D97-AF65-F5344CB8AC3E}">
        <p14:creationId xmlns:p14="http://schemas.microsoft.com/office/powerpoint/2010/main" val="201725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9F1B-A54C-0D0C-40FD-8B14E5AF03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63D65724-FB08-BC88-5EC7-DDDB95C738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7D17D211-5B33-48AF-74BA-28643DF1CD7B}"/>
              </a:ext>
            </a:extLst>
          </p:cNvPr>
          <p:cNvSpPr>
            <a:spLocks noGrp="1"/>
          </p:cNvSpPr>
          <p:nvPr>
            <p:ph type="dt" sz="half" idx="10"/>
          </p:nvPr>
        </p:nvSpPr>
        <p:spPr/>
        <p:txBody>
          <a:bodyPr/>
          <a:lstStyle/>
          <a:p>
            <a:fld id="{91734A58-F058-4195-8FBF-13BA457797C5}" type="datetimeFigureOut">
              <a:rPr lang="en-CH" smtClean="0"/>
              <a:t>06/10/2024</a:t>
            </a:fld>
            <a:endParaRPr lang="en-CH"/>
          </a:p>
        </p:txBody>
      </p:sp>
      <p:sp>
        <p:nvSpPr>
          <p:cNvPr id="5" name="Footer Placeholder 4">
            <a:extLst>
              <a:ext uri="{FF2B5EF4-FFF2-40B4-BE49-F238E27FC236}">
                <a16:creationId xmlns:a16="http://schemas.microsoft.com/office/drawing/2014/main" id="{7CE4AEB8-214F-D13E-1D27-1AB1219FD17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FE91DD4-A60A-DB43-CD27-02C5F68D4AA9}"/>
              </a:ext>
            </a:extLst>
          </p:cNvPr>
          <p:cNvSpPr>
            <a:spLocks noGrp="1"/>
          </p:cNvSpPr>
          <p:nvPr>
            <p:ph type="sldNum" sz="quarter" idx="12"/>
          </p:nvPr>
        </p:nvSpPr>
        <p:spPr/>
        <p:txBody>
          <a:bodyPr/>
          <a:lstStyle/>
          <a:p>
            <a:fld id="{F41DA822-08D8-4D38-9866-DE95D340CF94}" type="slidenum">
              <a:rPr lang="en-CH" smtClean="0"/>
              <a:t>‹#›</a:t>
            </a:fld>
            <a:endParaRPr lang="en-CH"/>
          </a:p>
        </p:txBody>
      </p:sp>
    </p:spTree>
    <p:extLst>
      <p:ext uri="{BB962C8B-B14F-4D97-AF65-F5344CB8AC3E}">
        <p14:creationId xmlns:p14="http://schemas.microsoft.com/office/powerpoint/2010/main" val="258962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BC7F-8B76-87F2-95CE-FB8FD58439CD}"/>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BE03DDB9-3B65-2AE8-69F1-DFEEE884A6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65CD41C-513D-6D0D-0580-96C73B937FA7}"/>
              </a:ext>
            </a:extLst>
          </p:cNvPr>
          <p:cNvSpPr>
            <a:spLocks noGrp="1"/>
          </p:cNvSpPr>
          <p:nvPr>
            <p:ph type="dt" sz="half" idx="10"/>
          </p:nvPr>
        </p:nvSpPr>
        <p:spPr/>
        <p:txBody>
          <a:bodyPr/>
          <a:lstStyle/>
          <a:p>
            <a:fld id="{91734A58-F058-4195-8FBF-13BA457797C5}" type="datetimeFigureOut">
              <a:rPr lang="en-CH" smtClean="0"/>
              <a:t>06/10/2024</a:t>
            </a:fld>
            <a:endParaRPr lang="en-CH"/>
          </a:p>
        </p:txBody>
      </p:sp>
      <p:sp>
        <p:nvSpPr>
          <p:cNvPr id="5" name="Footer Placeholder 4">
            <a:extLst>
              <a:ext uri="{FF2B5EF4-FFF2-40B4-BE49-F238E27FC236}">
                <a16:creationId xmlns:a16="http://schemas.microsoft.com/office/drawing/2014/main" id="{85208174-227F-0814-380F-63491DE6019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9BE6FE4-7217-88A2-4603-DED1BD97D9D6}"/>
              </a:ext>
            </a:extLst>
          </p:cNvPr>
          <p:cNvSpPr>
            <a:spLocks noGrp="1"/>
          </p:cNvSpPr>
          <p:nvPr>
            <p:ph type="sldNum" sz="quarter" idx="12"/>
          </p:nvPr>
        </p:nvSpPr>
        <p:spPr/>
        <p:txBody>
          <a:bodyPr/>
          <a:lstStyle/>
          <a:p>
            <a:fld id="{F41DA822-08D8-4D38-9866-DE95D340CF94}" type="slidenum">
              <a:rPr lang="en-CH" smtClean="0"/>
              <a:t>‹#›</a:t>
            </a:fld>
            <a:endParaRPr lang="en-CH"/>
          </a:p>
        </p:txBody>
      </p:sp>
    </p:spTree>
    <p:extLst>
      <p:ext uri="{BB962C8B-B14F-4D97-AF65-F5344CB8AC3E}">
        <p14:creationId xmlns:p14="http://schemas.microsoft.com/office/powerpoint/2010/main" val="3270847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B0E87F-1F5C-F2D5-87A8-13316A5B25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291CB5DA-7B96-F67E-9C0B-E6DCD4F828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7F823EEF-E9E3-3655-8A18-E272085C62D3}"/>
              </a:ext>
            </a:extLst>
          </p:cNvPr>
          <p:cNvSpPr>
            <a:spLocks noGrp="1"/>
          </p:cNvSpPr>
          <p:nvPr>
            <p:ph type="dt" sz="half" idx="10"/>
          </p:nvPr>
        </p:nvSpPr>
        <p:spPr/>
        <p:txBody>
          <a:bodyPr/>
          <a:lstStyle/>
          <a:p>
            <a:fld id="{91734A58-F058-4195-8FBF-13BA457797C5}" type="datetimeFigureOut">
              <a:rPr lang="en-CH" smtClean="0"/>
              <a:t>06/10/2024</a:t>
            </a:fld>
            <a:endParaRPr lang="en-CH"/>
          </a:p>
        </p:txBody>
      </p:sp>
      <p:sp>
        <p:nvSpPr>
          <p:cNvPr id="5" name="Footer Placeholder 4">
            <a:extLst>
              <a:ext uri="{FF2B5EF4-FFF2-40B4-BE49-F238E27FC236}">
                <a16:creationId xmlns:a16="http://schemas.microsoft.com/office/drawing/2014/main" id="{5C745A68-3E61-DD18-108C-23199CE80F1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D149EE9-A50A-65E0-155D-273BAC33FB88}"/>
              </a:ext>
            </a:extLst>
          </p:cNvPr>
          <p:cNvSpPr>
            <a:spLocks noGrp="1"/>
          </p:cNvSpPr>
          <p:nvPr>
            <p:ph type="sldNum" sz="quarter" idx="12"/>
          </p:nvPr>
        </p:nvSpPr>
        <p:spPr/>
        <p:txBody>
          <a:bodyPr/>
          <a:lstStyle/>
          <a:p>
            <a:fld id="{F41DA822-08D8-4D38-9866-DE95D340CF94}" type="slidenum">
              <a:rPr lang="en-CH" smtClean="0"/>
              <a:t>‹#›</a:t>
            </a:fld>
            <a:endParaRPr lang="en-CH"/>
          </a:p>
        </p:txBody>
      </p:sp>
    </p:spTree>
    <p:extLst>
      <p:ext uri="{BB962C8B-B14F-4D97-AF65-F5344CB8AC3E}">
        <p14:creationId xmlns:p14="http://schemas.microsoft.com/office/powerpoint/2010/main" val="2336857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ogo - White">
    <p:bg>
      <p:bgPr>
        <a:gradFill flip="none" rotWithShape="1">
          <a:gsLst>
            <a:gs pos="0">
              <a:schemeClr val="accent4"/>
            </a:gs>
            <a:gs pos="50000">
              <a:schemeClr val="accent2"/>
            </a:gs>
          </a:gsLst>
          <a:path path="circle">
            <a:fillToRect l="100000" t="100000"/>
          </a:path>
          <a:tileRect r="-100000" b="-100000"/>
        </a:gradFill>
        <a:effectLst/>
      </p:bgPr>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02E03204-342D-448D-BAB9-0D7E75DC29DC}"/>
              </a:ext>
            </a:extLst>
          </p:cNvPr>
          <p:cNvGrpSpPr>
            <a:grpSpLocks noChangeAspect="1"/>
          </p:cNvGrpSpPr>
          <p:nvPr userDrawn="1"/>
        </p:nvGrpSpPr>
        <p:grpSpPr>
          <a:xfrm>
            <a:off x="2857638" y="2666928"/>
            <a:ext cx="6349728" cy="1523959"/>
            <a:chOff x="2182355" y="2437438"/>
            <a:chExt cx="6661380" cy="1598732"/>
          </a:xfrm>
        </p:grpSpPr>
        <p:sp>
          <p:nvSpPr>
            <p:cNvPr id="8" name="Freihandform: Form 7">
              <a:extLst>
                <a:ext uri="{FF2B5EF4-FFF2-40B4-BE49-F238E27FC236}">
                  <a16:creationId xmlns:a16="http://schemas.microsoft.com/office/drawing/2014/main" id="{AD726CA5-50B5-467E-9FF2-8D6E9C37D657}"/>
                </a:ext>
              </a:extLst>
            </p:cNvPr>
            <p:cNvSpPr/>
            <p:nvPr/>
          </p:nvSpPr>
          <p:spPr>
            <a:xfrm>
              <a:off x="2182355" y="2590916"/>
              <a:ext cx="6661380" cy="1294212"/>
            </a:xfrm>
            <a:custGeom>
              <a:avLst/>
              <a:gdLst>
                <a:gd name="connsiteX0" fmla="*/ 375635 w 6661380"/>
                <a:gd name="connsiteY0" fmla="*/ 508001 h 1294211"/>
                <a:gd name="connsiteX1" fmla="*/ 462690 w 6661380"/>
                <a:gd name="connsiteY1" fmla="*/ 420946 h 1294211"/>
                <a:gd name="connsiteX2" fmla="*/ 210205 w 6661380"/>
                <a:gd name="connsiteY2" fmla="*/ 168461 h 1294211"/>
                <a:gd name="connsiteX3" fmla="*/ 36057 w 6661380"/>
                <a:gd name="connsiteY3" fmla="*/ 168461 h 1294211"/>
                <a:gd name="connsiteX4" fmla="*/ 36057 w 6661380"/>
                <a:gd name="connsiteY4" fmla="*/ 342608 h 1294211"/>
                <a:gd name="connsiteX5" fmla="*/ 201488 w 6661380"/>
                <a:gd name="connsiteY5" fmla="*/ 508001 h 1294211"/>
                <a:gd name="connsiteX6" fmla="*/ 375635 w 6661380"/>
                <a:gd name="connsiteY6" fmla="*/ 508001 h 1294211"/>
                <a:gd name="connsiteX7" fmla="*/ 1054525 w 6661380"/>
                <a:gd name="connsiteY7" fmla="*/ 342799 h 1294211"/>
                <a:gd name="connsiteX8" fmla="*/ 1054525 w 6661380"/>
                <a:gd name="connsiteY8" fmla="*/ 168651 h 1294211"/>
                <a:gd name="connsiteX9" fmla="*/ 880378 w 6661380"/>
                <a:gd name="connsiteY9" fmla="*/ 168651 h 1294211"/>
                <a:gd name="connsiteX10" fmla="*/ 463489 w 6661380"/>
                <a:gd name="connsiteY10" fmla="*/ 584740 h 1294211"/>
                <a:gd name="connsiteX11" fmla="*/ 427442 w 6661380"/>
                <a:gd name="connsiteY11" fmla="*/ 671795 h 1294211"/>
                <a:gd name="connsiteX12" fmla="*/ 427442 w 6661380"/>
                <a:gd name="connsiteY12" fmla="*/ 1065121 h 1294211"/>
                <a:gd name="connsiteX13" fmla="*/ 550544 w 6661380"/>
                <a:gd name="connsiteY13" fmla="*/ 1188261 h 1294211"/>
                <a:gd name="connsiteX14" fmla="*/ 673685 w 6661380"/>
                <a:gd name="connsiteY14" fmla="*/ 1065121 h 1294211"/>
                <a:gd name="connsiteX15" fmla="*/ 673685 w 6661380"/>
                <a:gd name="connsiteY15" fmla="*/ 722802 h 1294211"/>
                <a:gd name="connsiteX16" fmla="*/ 1054525 w 6661380"/>
                <a:gd name="connsiteY16" fmla="*/ 342799 h 1294211"/>
                <a:gd name="connsiteX17" fmla="*/ 1950500 w 6661380"/>
                <a:gd name="connsiteY17" fmla="*/ 681425 h 1294211"/>
                <a:gd name="connsiteX18" fmla="*/ 1940299 w 6661380"/>
                <a:gd name="connsiteY18" fmla="*/ 792118 h 1294211"/>
                <a:gd name="connsiteX19" fmla="*/ 1784041 w 6661380"/>
                <a:gd name="connsiteY19" fmla="*/ 948604 h 1294211"/>
                <a:gd name="connsiteX20" fmla="*/ 1674072 w 6661380"/>
                <a:gd name="connsiteY20" fmla="*/ 958729 h 1294211"/>
                <a:gd name="connsiteX21" fmla="*/ 1603613 w 6661380"/>
                <a:gd name="connsiteY21" fmla="*/ 958729 h 1294211"/>
                <a:gd name="connsiteX22" fmla="*/ 1493643 w 6661380"/>
                <a:gd name="connsiteY22" fmla="*/ 948604 h 1294211"/>
                <a:gd name="connsiteX23" fmla="*/ 1337386 w 6661380"/>
                <a:gd name="connsiteY23" fmla="*/ 792118 h 1294211"/>
                <a:gd name="connsiteX24" fmla="*/ 1327185 w 6661380"/>
                <a:gd name="connsiteY24" fmla="*/ 681425 h 1294211"/>
                <a:gd name="connsiteX25" fmla="*/ 1327185 w 6661380"/>
                <a:gd name="connsiteY25" fmla="*/ 623490 h 1294211"/>
                <a:gd name="connsiteX26" fmla="*/ 1337386 w 6661380"/>
                <a:gd name="connsiteY26" fmla="*/ 512797 h 1294211"/>
                <a:gd name="connsiteX27" fmla="*/ 1493643 w 6661380"/>
                <a:gd name="connsiteY27" fmla="*/ 356312 h 1294211"/>
                <a:gd name="connsiteX28" fmla="*/ 1603613 w 6661380"/>
                <a:gd name="connsiteY28" fmla="*/ 346186 h 1294211"/>
                <a:gd name="connsiteX29" fmla="*/ 1674072 w 6661380"/>
                <a:gd name="connsiteY29" fmla="*/ 346186 h 1294211"/>
                <a:gd name="connsiteX30" fmla="*/ 1784041 w 6661380"/>
                <a:gd name="connsiteY30" fmla="*/ 356312 h 1294211"/>
                <a:gd name="connsiteX31" fmla="*/ 1940299 w 6661380"/>
                <a:gd name="connsiteY31" fmla="*/ 512797 h 1294211"/>
                <a:gd name="connsiteX32" fmla="*/ 1950500 w 6661380"/>
                <a:gd name="connsiteY32" fmla="*/ 623490 h 1294211"/>
                <a:gd name="connsiteX33" fmla="*/ 1950500 w 6661380"/>
                <a:gd name="connsiteY33" fmla="*/ 681425 h 1294211"/>
                <a:gd name="connsiteX34" fmla="*/ 2112543 w 6661380"/>
                <a:gd name="connsiteY34" fmla="*/ 993787 h 1294211"/>
                <a:gd name="connsiteX35" fmla="*/ 2186922 w 6661380"/>
                <a:gd name="connsiteY35" fmla="*/ 688315 h 1294211"/>
                <a:gd name="connsiteX36" fmla="*/ 2186922 w 6661380"/>
                <a:gd name="connsiteY36" fmla="*/ 627335 h 1294211"/>
                <a:gd name="connsiteX37" fmla="*/ 2113076 w 6661380"/>
                <a:gd name="connsiteY37" fmla="*/ 322738 h 1294211"/>
                <a:gd name="connsiteX38" fmla="*/ 1983426 w 6661380"/>
                <a:gd name="connsiteY38" fmla="*/ 193926 h 1294211"/>
                <a:gd name="connsiteX39" fmla="*/ 1676317 w 6661380"/>
                <a:gd name="connsiteY39" fmla="*/ 120499 h 1294211"/>
                <a:gd name="connsiteX40" fmla="*/ 1601368 w 6661380"/>
                <a:gd name="connsiteY40" fmla="*/ 120499 h 1294211"/>
                <a:gd name="connsiteX41" fmla="*/ 1294259 w 6661380"/>
                <a:gd name="connsiteY41" fmla="*/ 193926 h 1294211"/>
                <a:gd name="connsiteX42" fmla="*/ 1164609 w 6661380"/>
                <a:gd name="connsiteY42" fmla="*/ 322738 h 1294211"/>
                <a:gd name="connsiteX43" fmla="*/ 1090763 w 6661380"/>
                <a:gd name="connsiteY43" fmla="*/ 627335 h 1294211"/>
                <a:gd name="connsiteX44" fmla="*/ 1090763 w 6661380"/>
                <a:gd name="connsiteY44" fmla="*/ 688315 h 1294211"/>
                <a:gd name="connsiteX45" fmla="*/ 1165142 w 6661380"/>
                <a:gd name="connsiteY45" fmla="*/ 993787 h 1294211"/>
                <a:gd name="connsiteX46" fmla="*/ 1293383 w 6661380"/>
                <a:gd name="connsiteY46" fmla="*/ 1121191 h 1294211"/>
                <a:gd name="connsiteX47" fmla="*/ 1601368 w 6661380"/>
                <a:gd name="connsiteY47" fmla="*/ 1195151 h 1294211"/>
                <a:gd name="connsiteX48" fmla="*/ 1676317 w 6661380"/>
                <a:gd name="connsiteY48" fmla="*/ 1195151 h 1294211"/>
                <a:gd name="connsiteX49" fmla="*/ 1984302 w 6661380"/>
                <a:gd name="connsiteY49" fmla="*/ 1121191 h 1294211"/>
                <a:gd name="connsiteX50" fmla="*/ 2112543 w 6661380"/>
                <a:gd name="connsiteY50" fmla="*/ 993787 h 1294211"/>
                <a:gd name="connsiteX51" fmla="*/ 3160899 w 6661380"/>
                <a:gd name="connsiteY51" fmla="*/ 684775 h 1294211"/>
                <a:gd name="connsiteX52" fmla="*/ 3117505 w 6661380"/>
                <a:gd name="connsiteY52" fmla="*/ 873654 h 1294211"/>
                <a:gd name="connsiteX53" fmla="*/ 3072132 w 6661380"/>
                <a:gd name="connsiteY53" fmla="*/ 918989 h 1294211"/>
                <a:gd name="connsiteX54" fmla="*/ 2883283 w 6661380"/>
                <a:gd name="connsiteY54" fmla="*/ 962383 h 1294211"/>
                <a:gd name="connsiteX55" fmla="*/ 2812520 w 6661380"/>
                <a:gd name="connsiteY55" fmla="*/ 962383 h 1294211"/>
                <a:gd name="connsiteX56" fmla="*/ 2623680 w 6661380"/>
                <a:gd name="connsiteY56" fmla="*/ 918989 h 1294211"/>
                <a:gd name="connsiteX57" fmla="*/ 2578306 w 6661380"/>
                <a:gd name="connsiteY57" fmla="*/ 873654 h 1294211"/>
                <a:gd name="connsiteX58" fmla="*/ 2534950 w 6661380"/>
                <a:gd name="connsiteY58" fmla="*/ 684775 h 1294211"/>
                <a:gd name="connsiteX59" fmla="*/ 2534950 w 6661380"/>
                <a:gd name="connsiteY59" fmla="*/ 626802 h 1294211"/>
                <a:gd name="connsiteX60" fmla="*/ 2578306 w 6661380"/>
                <a:gd name="connsiteY60" fmla="*/ 437961 h 1294211"/>
                <a:gd name="connsiteX61" fmla="*/ 2623680 w 6661380"/>
                <a:gd name="connsiteY61" fmla="*/ 392626 h 1294211"/>
                <a:gd name="connsiteX62" fmla="*/ 2812520 w 6661380"/>
                <a:gd name="connsiteY62" fmla="*/ 349194 h 1294211"/>
                <a:gd name="connsiteX63" fmla="*/ 2883283 w 6661380"/>
                <a:gd name="connsiteY63" fmla="*/ 349194 h 1294211"/>
                <a:gd name="connsiteX64" fmla="*/ 3072132 w 6661380"/>
                <a:gd name="connsiteY64" fmla="*/ 392626 h 1294211"/>
                <a:gd name="connsiteX65" fmla="*/ 3117505 w 6661380"/>
                <a:gd name="connsiteY65" fmla="*/ 437961 h 1294211"/>
                <a:gd name="connsiteX66" fmla="*/ 3160899 w 6661380"/>
                <a:gd name="connsiteY66" fmla="*/ 626802 h 1294211"/>
                <a:gd name="connsiteX67" fmla="*/ 3160899 w 6661380"/>
                <a:gd name="connsiteY67" fmla="*/ 684775 h 1294211"/>
                <a:gd name="connsiteX68" fmla="*/ 3394162 w 6661380"/>
                <a:gd name="connsiteY68" fmla="*/ 686412 h 1294211"/>
                <a:gd name="connsiteX69" fmla="*/ 3394162 w 6661380"/>
                <a:gd name="connsiteY69" fmla="*/ 625203 h 1294211"/>
                <a:gd name="connsiteX70" fmla="*/ 3334704 w 6661380"/>
                <a:gd name="connsiteY70" fmla="*/ 343979 h 1294211"/>
                <a:gd name="connsiteX71" fmla="*/ 3166495 w 6661380"/>
                <a:gd name="connsiteY71" fmla="*/ 175769 h 1294211"/>
                <a:gd name="connsiteX72" fmla="*/ 2885270 w 6661380"/>
                <a:gd name="connsiteY72" fmla="*/ 116312 h 1294211"/>
                <a:gd name="connsiteX73" fmla="*/ 2810541 w 6661380"/>
                <a:gd name="connsiteY73" fmla="*/ 116312 h 1294211"/>
                <a:gd name="connsiteX74" fmla="*/ 2529355 w 6661380"/>
                <a:gd name="connsiteY74" fmla="*/ 175769 h 1294211"/>
                <a:gd name="connsiteX75" fmla="*/ 2361108 w 6661380"/>
                <a:gd name="connsiteY75" fmla="*/ 343979 h 1294211"/>
                <a:gd name="connsiteX76" fmla="*/ 2301650 w 6661380"/>
                <a:gd name="connsiteY76" fmla="*/ 625203 h 1294211"/>
                <a:gd name="connsiteX77" fmla="*/ 2301650 w 6661380"/>
                <a:gd name="connsiteY77" fmla="*/ 686412 h 1294211"/>
                <a:gd name="connsiteX78" fmla="*/ 2382310 w 6661380"/>
                <a:gd name="connsiteY78" fmla="*/ 1003494 h 1294211"/>
                <a:gd name="connsiteX79" fmla="*/ 2493460 w 6661380"/>
                <a:gd name="connsiteY79" fmla="*/ 1114644 h 1294211"/>
                <a:gd name="connsiteX80" fmla="*/ 2810541 w 6661380"/>
                <a:gd name="connsiteY80" fmla="*/ 1195303 h 1294211"/>
                <a:gd name="connsiteX81" fmla="*/ 2885270 w 6661380"/>
                <a:gd name="connsiteY81" fmla="*/ 1195303 h 1294211"/>
                <a:gd name="connsiteX82" fmla="*/ 3202352 w 6661380"/>
                <a:gd name="connsiteY82" fmla="*/ 1114644 h 1294211"/>
                <a:gd name="connsiteX83" fmla="*/ 3313502 w 6661380"/>
                <a:gd name="connsiteY83" fmla="*/ 1003494 h 1294211"/>
                <a:gd name="connsiteX84" fmla="*/ 3394162 w 6661380"/>
                <a:gd name="connsiteY84" fmla="*/ 686412 h 1294211"/>
                <a:gd name="connsiteX85" fmla="*/ 6661892 w 6661380"/>
                <a:gd name="connsiteY85" fmla="*/ 1146767 h 1294211"/>
                <a:gd name="connsiteX86" fmla="*/ 6604300 w 6661380"/>
                <a:gd name="connsiteY86" fmla="*/ 1091116 h 1294211"/>
                <a:gd name="connsiteX87" fmla="*/ 6546061 w 6661380"/>
                <a:gd name="connsiteY87" fmla="*/ 1146767 h 1294211"/>
                <a:gd name="connsiteX88" fmla="*/ 6604300 w 6661380"/>
                <a:gd name="connsiteY88" fmla="*/ 1203065 h 1294211"/>
                <a:gd name="connsiteX89" fmla="*/ 6661892 w 6661380"/>
                <a:gd name="connsiteY89" fmla="*/ 1146767 h 1294211"/>
                <a:gd name="connsiteX90" fmla="*/ 6462203 w 6661380"/>
                <a:gd name="connsiteY90" fmla="*/ 1195300 h 1294211"/>
                <a:gd name="connsiteX91" fmla="*/ 6462203 w 6661380"/>
                <a:gd name="connsiteY91" fmla="*/ 686674 h 1294211"/>
                <a:gd name="connsiteX92" fmla="*/ 6360608 w 6661380"/>
                <a:gd name="connsiteY92" fmla="*/ 691204 h 1294211"/>
                <a:gd name="connsiteX93" fmla="*/ 6360608 w 6661380"/>
                <a:gd name="connsiteY93" fmla="*/ 1195300 h 1294211"/>
                <a:gd name="connsiteX94" fmla="*/ 6462203 w 6661380"/>
                <a:gd name="connsiteY94" fmla="*/ 1195300 h 1294211"/>
                <a:gd name="connsiteX95" fmla="*/ 6174432 w 6661380"/>
                <a:gd name="connsiteY95" fmla="*/ 1076232 h 1294211"/>
                <a:gd name="connsiteX96" fmla="*/ 6109074 w 6661380"/>
                <a:gd name="connsiteY96" fmla="*/ 1122177 h 1294211"/>
                <a:gd name="connsiteX97" fmla="*/ 6053423 w 6661380"/>
                <a:gd name="connsiteY97" fmla="*/ 1070408 h 1294211"/>
                <a:gd name="connsiteX98" fmla="*/ 6118781 w 6661380"/>
                <a:gd name="connsiteY98" fmla="*/ 1018640 h 1294211"/>
                <a:gd name="connsiteX99" fmla="*/ 6174432 w 6661380"/>
                <a:gd name="connsiteY99" fmla="*/ 1027052 h 1294211"/>
                <a:gd name="connsiteX100" fmla="*/ 6174432 w 6661380"/>
                <a:gd name="connsiteY100" fmla="*/ 1076232 h 1294211"/>
                <a:gd name="connsiteX101" fmla="*/ 6197080 w 6661380"/>
                <a:gd name="connsiteY101" fmla="*/ 1195300 h 1294211"/>
                <a:gd name="connsiteX102" fmla="*/ 6274086 w 6661380"/>
                <a:gd name="connsiteY102" fmla="*/ 1195300 h 1294211"/>
                <a:gd name="connsiteX103" fmla="*/ 6274086 w 6661380"/>
                <a:gd name="connsiteY103" fmla="*/ 952635 h 1294211"/>
                <a:gd name="connsiteX104" fmla="*/ 6118134 w 6661380"/>
                <a:gd name="connsiteY104" fmla="*/ 795388 h 1294211"/>
                <a:gd name="connsiteX105" fmla="*/ 5983536 w 6661380"/>
                <a:gd name="connsiteY105" fmla="*/ 821272 h 1294211"/>
                <a:gd name="connsiteX106" fmla="*/ 5991948 w 6661380"/>
                <a:gd name="connsiteY106" fmla="*/ 901514 h 1294211"/>
                <a:gd name="connsiteX107" fmla="*/ 6100014 w 6661380"/>
                <a:gd name="connsiteY107" fmla="*/ 880159 h 1294211"/>
                <a:gd name="connsiteX108" fmla="*/ 6174432 w 6661380"/>
                <a:gd name="connsiteY108" fmla="*/ 937751 h 1294211"/>
                <a:gd name="connsiteX109" fmla="*/ 6174432 w 6661380"/>
                <a:gd name="connsiteY109" fmla="*/ 960400 h 1294211"/>
                <a:gd name="connsiteX110" fmla="*/ 6099367 w 6661380"/>
                <a:gd name="connsiteY110" fmla="*/ 949399 h 1294211"/>
                <a:gd name="connsiteX111" fmla="*/ 5959593 w 6661380"/>
                <a:gd name="connsiteY111" fmla="*/ 1071702 h 1294211"/>
                <a:gd name="connsiteX112" fmla="*/ 6081249 w 6661380"/>
                <a:gd name="connsiteY112" fmla="*/ 1201771 h 1294211"/>
                <a:gd name="connsiteX113" fmla="*/ 6187374 w 6661380"/>
                <a:gd name="connsiteY113" fmla="*/ 1157120 h 1294211"/>
                <a:gd name="connsiteX114" fmla="*/ 6189315 w 6661380"/>
                <a:gd name="connsiteY114" fmla="*/ 1157768 h 1294211"/>
                <a:gd name="connsiteX115" fmla="*/ 6197080 w 6661380"/>
                <a:gd name="connsiteY115" fmla="*/ 1195300 h 1294211"/>
                <a:gd name="connsiteX116" fmla="*/ 5915323 w 6661380"/>
                <a:gd name="connsiteY116" fmla="*/ 878218 h 1294211"/>
                <a:gd name="connsiteX117" fmla="*/ 5915323 w 6661380"/>
                <a:gd name="connsiteY117" fmla="*/ 803153 h 1294211"/>
                <a:gd name="connsiteX118" fmla="*/ 5827964 w 6661380"/>
                <a:gd name="connsiteY118" fmla="*/ 803153 h 1294211"/>
                <a:gd name="connsiteX119" fmla="*/ 5827964 w 6661380"/>
                <a:gd name="connsiteY119" fmla="*/ 707382 h 1294211"/>
                <a:gd name="connsiteX120" fmla="*/ 5749017 w 6661380"/>
                <a:gd name="connsiteY120" fmla="*/ 714500 h 1294211"/>
                <a:gd name="connsiteX121" fmla="*/ 5732192 w 6661380"/>
                <a:gd name="connsiteY121" fmla="*/ 803153 h 1294211"/>
                <a:gd name="connsiteX122" fmla="*/ 5683660 w 6661380"/>
                <a:gd name="connsiteY122" fmla="*/ 803153 h 1294211"/>
                <a:gd name="connsiteX123" fmla="*/ 5683660 w 6661380"/>
                <a:gd name="connsiteY123" fmla="*/ 878218 h 1294211"/>
                <a:gd name="connsiteX124" fmla="*/ 5727662 w 6661380"/>
                <a:gd name="connsiteY124" fmla="*/ 878218 h 1294211"/>
                <a:gd name="connsiteX125" fmla="*/ 5727662 w 6661380"/>
                <a:gd name="connsiteY125" fmla="*/ 1082056 h 1294211"/>
                <a:gd name="connsiteX126" fmla="*/ 5844141 w 6661380"/>
                <a:gd name="connsiteY126" fmla="*/ 1201771 h 1294211"/>
                <a:gd name="connsiteX127" fmla="*/ 5911440 w 6661380"/>
                <a:gd name="connsiteY127" fmla="*/ 1190770 h 1294211"/>
                <a:gd name="connsiteX128" fmla="*/ 5905617 w 6661380"/>
                <a:gd name="connsiteY128" fmla="*/ 1117647 h 1294211"/>
                <a:gd name="connsiteX129" fmla="*/ 5874556 w 6661380"/>
                <a:gd name="connsiteY129" fmla="*/ 1122177 h 1294211"/>
                <a:gd name="connsiteX130" fmla="*/ 5827964 w 6661380"/>
                <a:gd name="connsiteY130" fmla="*/ 1078821 h 1294211"/>
                <a:gd name="connsiteX131" fmla="*/ 5827964 w 6661380"/>
                <a:gd name="connsiteY131" fmla="*/ 878218 h 1294211"/>
                <a:gd name="connsiteX132" fmla="*/ 5915323 w 6661380"/>
                <a:gd name="connsiteY132" fmla="*/ 878218 h 1294211"/>
                <a:gd name="connsiteX133" fmla="*/ 5626486 w 6661380"/>
                <a:gd name="connsiteY133" fmla="*/ 718383 h 1294211"/>
                <a:gd name="connsiteX134" fmla="*/ 5569541 w 6661380"/>
                <a:gd name="connsiteY134" fmla="*/ 675027 h 1294211"/>
                <a:gd name="connsiteX135" fmla="*/ 5511948 w 6661380"/>
                <a:gd name="connsiteY135" fmla="*/ 718383 h 1294211"/>
                <a:gd name="connsiteX136" fmla="*/ 5569541 w 6661380"/>
                <a:gd name="connsiteY136" fmla="*/ 761092 h 1294211"/>
                <a:gd name="connsiteX137" fmla="*/ 5626486 w 6661380"/>
                <a:gd name="connsiteY137" fmla="*/ 718383 h 1294211"/>
                <a:gd name="connsiteX138" fmla="*/ 5620662 w 6661380"/>
                <a:gd name="connsiteY138" fmla="*/ 1195300 h 1294211"/>
                <a:gd name="connsiteX139" fmla="*/ 5620662 w 6661380"/>
                <a:gd name="connsiteY139" fmla="*/ 801212 h 1294211"/>
                <a:gd name="connsiteX140" fmla="*/ 5517772 w 6661380"/>
                <a:gd name="connsiteY140" fmla="*/ 805742 h 1294211"/>
                <a:gd name="connsiteX141" fmla="*/ 5517772 w 6661380"/>
                <a:gd name="connsiteY141" fmla="*/ 1195300 h 1294211"/>
                <a:gd name="connsiteX142" fmla="*/ 5620662 w 6661380"/>
                <a:gd name="connsiteY142" fmla="*/ 1195300 h 1294211"/>
                <a:gd name="connsiteX143" fmla="*/ 5271910 w 6661380"/>
                <a:gd name="connsiteY143" fmla="*/ 871747 h 1294211"/>
                <a:gd name="connsiteX144" fmla="*/ 5323679 w 6661380"/>
                <a:gd name="connsiteY144" fmla="*/ 919633 h 1294211"/>
                <a:gd name="connsiteX145" fmla="*/ 5269321 w 6661380"/>
                <a:gd name="connsiteY145" fmla="*/ 968166 h 1294211"/>
                <a:gd name="connsiteX146" fmla="*/ 5219495 w 6661380"/>
                <a:gd name="connsiteY146" fmla="*/ 920280 h 1294211"/>
                <a:gd name="connsiteX147" fmla="*/ 5271910 w 6661380"/>
                <a:gd name="connsiteY147" fmla="*/ 871747 h 1294211"/>
                <a:gd name="connsiteX148" fmla="*/ 5310089 w 6661380"/>
                <a:gd name="connsiteY148" fmla="*/ 1160356 h 1294211"/>
                <a:gd name="connsiteX149" fmla="*/ 5364446 w 6661380"/>
                <a:gd name="connsiteY149" fmla="*/ 1190123 h 1294211"/>
                <a:gd name="connsiteX150" fmla="*/ 5272557 w 6661380"/>
                <a:gd name="connsiteY150" fmla="*/ 1226361 h 1294211"/>
                <a:gd name="connsiteX151" fmla="*/ 5200728 w 6661380"/>
                <a:gd name="connsiteY151" fmla="*/ 1185593 h 1294211"/>
                <a:gd name="connsiteX152" fmla="*/ 5216906 w 6661380"/>
                <a:gd name="connsiteY152" fmla="*/ 1153885 h 1294211"/>
                <a:gd name="connsiteX153" fmla="*/ 5310089 w 6661380"/>
                <a:gd name="connsiteY153" fmla="*/ 1160356 h 1294211"/>
                <a:gd name="connsiteX154" fmla="*/ 5271263 w 6661380"/>
                <a:gd name="connsiteY154" fmla="*/ 1037406 h 1294211"/>
                <a:gd name="connsiteX155" fmla="*/ 5420097 w 6661380"/>
                <a:gd name="connsiteY155" fmla="*/ 917691 h 1294211"/>
                <a:gd name="connsiteX156" fmla="*/ 5414273 w 6661380"/>
                <a:gd name="connsiteY156" fmla="*/ 876276 h 1294211"/>
                <a:gd name="connsiteX157" fmla="*/ 5455688 w 6661380"/>
                <a:gd name="connsiteY157" fmla="*/ 843921 h 1294211"/>
                <a:gd name="connsiteX158" fmla="*/ 5434981 w 6661380"/>
                <a:gd name="connsiteY158" fmla="*/ 796035 h 1294211"/>
                <a:gd name="connsiteX159" fmla="*/ 5368328 w 6661380"/>
                <a:gd name="connsiteY159" fmla="*/ 817390 h 1294211"/>
                <a:gd name="connsiteX160" fmla="*/ 5270616 w 6661380"/>
                <a:gd name="connsiteY160" fmla="*/ 796035 h 1294211"/>
                <a:gd name="connsiteX161" fmla="*/ 5120488 w 6661380"/>
                <a:gd name="connsiteY161" fmla="*/ 917691 h 1294211"/>
                <a:gd name="connsiteX162" fmla="*/ 5163196 w 6661380"/>
                <a:gd name="connsiteY162" fmla="*/ 1010227 h 1294211"/>
                <a:gd name="connsiteX163" fmla="*/ 5115958 w 6661380"/>
                <a:gd name="connsiteY163" fmla="*/ 1077526 h 1294211"/>
                <a:gd name="connsiteX164" fmla="*/ 5145724 w 6661380"/>
                <a:gd name="connsiteY164" fmla="*/ 1135119 h 1294211"/>
                <a:gd name="connsiteX165" fmla="*/ 5115311 w 6661380"/>
                <a:gd name="connsiteY165" fmla="*/ 1198535 h 1294211"/>
                <a:gd name="connsiteX166" fmla="*/ 5274498 w 6661380"/>
                <a:gd name="connsiteY166" fmla="*/ 1302072 h 1294211"/>
                <a:gd name="connsiteX167" fmla="*/ 5454394 w 6661380"/>
                <a:gd name="connsiteY167" fmla="*/ 1175239 h 1294211"/>
                <a:gd name="connsiteX168" fmla="*/ 5327561 w 6661380"/>
                <a:gd name="connsiteY168" fmla="*/ 1075585 h 1294211"/>
                <a:gd name="connsiteX169" fmla="*/ 5234378 w 6661380"/>
                <a:gd name="connsiteY169" fmla="*/ 1070408 h 1294211"/>
                <a:gd name="connsiteX170" fmla="*/ 5208494 w 6661380"/>
                <a:gd name="connsiteY170" fmla="*/ 1052289 h 1294211"/>
                <a:gd name="connsiteX171" fmla="*/ 5222083 w 6661380"/>
                <a:gd name="connsiteY171" fmla="*/ 1033523 h 1294211"/>
                <a:gd name="connsiteX172" fmla="*/ 5271263 w 6661380"/>
                <a:gd name="connsiteY172" fmla="*/ 1037406 h 1294211"/>
                <a:gd name="connsiteX173" fmla="*/ 5041845 w 6661380"/>
                <a:gd name="connsiteY173" fmla="*/ 718383 h 1294211"/>
                <a:gd name="connsiteX174" fmla="*/ 4984899 w 6661380"/>
                <a:gd name="connsiteY174" fmla="*/ 675027 h 1294211"/>
                <a:gd name="connsiteX175" fmla="*/ 4927307 w 6661380"/>
                <a:gd name="connsiteY175" fmla="*/ 718383 h 1294211"/>
                <a:gd name="connsiteX176" fmla="*/ 4984899 w 6661380"/>
                <a:gd name="connsiteY176" fmla="*/ 761092 h 1294211"/>
                <a:gd name="connsiteX177" fmla="*/ 5041845 w 6661380"/>
                <a:gd name="connsiteY177" fmla="*/ 718383 h 1294211"/>
                <a:gd name="connsiteX178" fmla="*/ 5036021 w 6661380"/>
                <a:gd name="connsiteY178" fmla="*/ 1195300 h 1294211"/>
                <a:gd name="connsiteX179" fmla="*/ 5036021 w 6661380"/>
                <a:gd name="connsiteY179" fmla="*/ 801212 h 1294211"/>
                <a:gd name="connsiteX180" fmla="*/ 4933131 w 6661380"/>
                <a:gd name="connsiteY180" fmla="*/ 805742 h 1294211"/>
                <a:gd name="connsiteX181" fmla="*/ 4933131 w 6661380"/>
                <a:gd name="connsiteY181" fmla="*/ 1195300 h 1294211"/>
                <a:gd name="connsiteX182" fmla="*/ 5036021 w 6661380"/>
                <a:gd name="connsiteY182" fmla="*/ 1195300 h 1294211"/>
                <a:gd name="connsiteX183" fmla="*/ 4740408 w 6661380"/>
                <a:gd name="connsiteY183" fmla="*/ 1088527 h 1294211"/>
                <a:gd name="connsiteX184" fmla="*/ 4673756 w 6661380"/>
                <a:gd name="connsiteY184" fmla="*/ 1121530 h 1294211"/>
                <a:gd name="connsiteX185" fmla="*/ 4599339 w 6661380"/>
                <a:gd name="connsiteY185" fmla="*/ 1001815 h 1294211"/>
                <a:gd name="connsiteX186" fmla="*/ 4674403 w 6661380"/>
                <a:gd name="connsiteY186" fmla="*/ 885336 h 1294211"/>
                <a:gd name="connsiteX187" fmla="*/ 4740408 w 6661380"/>
                <a:gd name="connsiteY187" fmla="*/ 915103 h 1294211"/>
                <a:gd name="connsiteX188" fmla="*/ 4740408 w 6661380"/>
                <a:gd name="connsiteY188" fmla="*/ 1088527 h 1294211"/>
                <a:gd name="connsiteX189" fmla="*/ 4840709 w 6661380"/>
                <a:gd name="connsiteY189" fmla="*/ 1195300 h 1294211"/>
                <a:gd name="connsiteX190" fmla="*/ 4840709 w 6661380"/>
                <a:gd name="connsiteY190" fmla="*/ 686674 h 1294211"/>
                <a:gd name="connsiteX191" fmla="*/ 4740408 w 6661380"/>
                <a:gd name="connsiteY191" fmla="*/ 691851 h 1294211"/>
                <a:gd name="connsiteX192" fmla="*/ 4740408 w 6661380"/>
                <a:gd name="connsiteY192" fmla="*/ 777916 h 1294211"/>
                <a:gd name="connsiteX193" fmla="*/ 4741702 w 6661380"/>
                <a:gd name="connsiteY193" fmla="*/ 829685 h 1294211"/>
                <a:gd name="connsiteX194" fmla="*/ 4740408 w 6661380"/>
                <a:gd name="connsiteY194" fmla="*/ 830979 h 1294211"/>
                <a:gd name="connsiteX195" fmla="*/ 4644636 w 6661380"/>
                <a:gd name="connsiteY195" fmla="*/ 795388 h 1294211"/>
                <a:gd name="connsiteX196" fmla="*/ 4495802 w 6661380"/>
                <a:gd name="connsiteY196" fmla="*/ 997285 h 1294211"/>
                <a:gd name="connsiteX197" fmla="*/ 4645930 w 6661380"/>
                <a:gd name="connsiteY197" fmla="*/ 1203065 h 1294211"/>
                <a:gd name="connsiteX198" fmla="*/ 4750761 w 6661380"/>
                <a:gd name="connsiteY198" fmla="*/ 1161003 h 1294211"/>
                <a:gd name="connsiteX199" fmla="*/ 4752703 w 6661380"/>
                <a:gd name="connsiteY199" fmla="*/ 1161650 h 1294211"/>
                <a:gd name="connsiteX200" fmla="*/ 4762409 w 6661380"/>
                <a:gd name="connsiteY200" fmla="*/ 1195300 h 1294211"/>
                <a:gd name="connsiteX201" fmla="*/ 4840709 w 6661380"/>
                <a:gd name="connsiteY201" fmla="*/ 1195300 h 1294211"/>
                <a:gd name="connsiteX202" fmla="*/ 5706917 w 6661380"/>
                <a:gd name="connsiteY202" fmla="*/ 203838 h 1294211"/>
                <a:gd name="connsiteX203" fmla="*/ 5706917 w 6661380"/>
                <a:gd name="connsiteY203" fmla="*/ 128774 h 1294211"/>
                <a:gd name="connsiteX204" fmla="*/ 5619558 w 6661380"/>
                <a:gd name="connsiteY204" fmla="*/ 128774 h 1294211"/>
                <a:gd name="connsiteX205" fmla="*/ 5619558 w 6661380"/>
                <a:gd name="connsiteY205" fmla="*/ 33002 h 1294211"/>
                <a:gd name="connsiteX206" fmla="*/ 5540611 w 6661380"/>
                <a:gd name="connsiteY206" fmla="*/ 40121 h 1294211"/>
                <a:gd name="connsiteX207" fmla="*/ 5523786 w 6661380"/>
                <a:gd name="connsiteY207" fmla="*/ 128774 h 1294211"/>
                <a:gd name="connsiteX208" fmla="*/ 5475253 w 6661380"/>
                <a:gd name="connsiteY208" fmla="*/ 128774 h 1294211"/>
                <a:gd name="connsiteX209" fmla="*/ 5475253 w 6661380"/>
                <a:gd name="connsiteY209" fmla="*/ 203838 h 1294211"/>
                <a:gd name="connsiteX210" fmla="*/ 5519257 w 6661380"/>
                <a:gd name="connsiteY210" fmla="*/ 203838 h 1294211"/>
                <a:gd name="connsiteX211" fmla="*/ 5519257 w 6661380"/>
                <a:gd name="connsiteY211" fmla="*/ 407677 h 1294211"/>
                <a:gd name="connsiteX212" fmla="*/ 5635736 w 6661380"/>
                <a:gd name="connsiteY212" fmla="*/ 527391 h 1294211"/>
                <a:gd name="connsiteX213" fmla="*/ 5703035 w 6661380"/>
                <a:gd name="connsiteY213" fmla="*/ 516390 h 1294211"/>
                <a:gd name="connsiteX214" fmla="*/ 5697211 w 6661380"/>
                <a:gd name="connsiteY214" fmla="*/ 443268 h 1294211"/>
                <a:gd name="connsiteX215" fmla="*/ 5666149 w 6661380"/>
                <a:gd name="connsiteY215" fmla="*/ 447797 h 1294211"/>
                <a:gd name="connsiteX216" fmla="*/ 5619558 w 6661380"/>
                <a:gd name="connsiteY216" fmla="*/ 404441 h 1294211"/>
                <a:gd name="connsiteX217" fmla="*/ 5619558 w 6661380"/>
                <a:gd name="connsiteY217" fmla="*/ 203838 h 1294211"/>
                <a:gd name="connsiteX218" fmla="*/ 5706917 w 6661380"/>
                <a:gd name="connsiteY218" fmla="*/ 203838 h 1294211"/>
                <a:gd name="connsiteX219" fmla="*/ 5431327 w 6661380"/>
                <a:gd name="connsiteY219" fmla="*/ 397970 h 1294211"/>
                <a:gd name="connsiteX220" fmla="*/ 5252078 w 6661380"/>
                <a:gd name="connsiteY220" fmla="*/ 238782 h 1294211"/>
                <a:gd name="connsiteX221" fmla="*/ 5303199 w 6661380"/>
                <a:gd name="connsiteY221" fmla="*/ 205780 h 1294211"/>
                <a:gd name="connsiteX222" fmla="*/ 5408031 w 6661380"/>
                <a:gd name="connsiteY222" fmla="*/ 225840 h 1294211"/>
                <a:gd name="connsiteX223" fmla="*/ 5416443 w 6661380"/>
                <a:gd name="connsiteY223" fmla="*/ 143658 h 1294211"/>
                <a:gd name="connsiteX224" fmla="*/ 5305141 w 6661380"/>
                <a:gd name="connsiteY224" fmla="*/ 122303 h 1294211"/>
                <a:gd name="connsiteX225" fmla="*/ 5156306 w 6661380"/>
                <a:gd name="connsiteY225" fmla="*/ 243312 h 1294211"/>
                <a:gd name="connsiteX226" fmla="*/ 5338143 w 6661380"/>
                <a:gd name="connsiteY226" fmla="*/ 407030 h 1294211"/>
                <a:gd name="connsiteX227" fmla="*/ 5281198 w 6661380"/>
                <a:gd name="connsiteY227" fmla="*/ 446503 h 1294211"/>
                <a:gd name="connsiteX228" fmla="*/ 5169248 w 6661380"/>
                <a:gd name="connsiteY228" fmla="*/ 418677 h 1294211"/>
                <a:gd name="connsiteX229" fmla="*/ 5158895 w 6661380"/>
                <a:gd name="connsiteY229" fmla="*/ 501507 h 1294211"/>
                <a:gd name="connsiteX230" fmla="*/ 5281845 w 6661380"/>
                <a:gd name="connsiteY230" fmla="*/ 528685 h 1294211"/>
                <a:gd name="connsiteX231" fmla="*/ 5431327 w 6661380"/>
                <a:gd name="connsiteY231" fmla="*/ 397970 h 1294211"/>
                <a:gd name="connsiteX232" fmla="*/ 5087181 w 6661380"/>
                <a:gd name="connsiteY232" fmla="*/ 128774 h 1294211"/>
                <a:gd name="connsiteX233" fmla="*/ 4986879 w 6661380"/>
                <a:gd name="connsiteY233" fmla="*/ 128774 h 1294211"/>
                <a:gd name="connsiteX234" fmla="*/ 4986879 w 6661380"/>
                <a:gd name="connsiteY234" fmla="*/ 380498 h 1294211"/>
                <a:gd name="connsiteX235" fmla="*/ 4922168 w 6661380"/>
                <a:gd name="connsiteY235" fmla="*/ 439385 h 1294211"/>
                <a:gd name="connsiteX236" fmla="*/ 4857458 w 6661380"/>
                <a:gd name="connsiteY236" fmla="*/ 380498 h 1294211"/>
                <a:gd name="connsiteX237" fmla="*/ 4857458 w 6661380"/>
                <a:gd name="connsiteY237" fmla="*/ 128774 h 1294211"/>
                <a:gd name="connsiteX238" fmla="*/ 4757156 w 6661380"/>
                <a:gd name="connsiteY238" fmla="*/ 128774 h 1294211"/>
                <a:gd name="connsiteX239" fmla="*/ 4757156 w 6661380"/>
                <a:gd name="connsiteY239" fmla="*/ 382440 h 1294211"/>
                <a:gd name="connsiteX240" fmla="*/ 4922168 w 6661380"/>
                <a:gd name="connsiteY240" fmla="*/ 528038 h 1294211"/>
                <a:gd name="connsiteX241" fmla="*/ 5087181 w 6661380"/>
                <a:gd name="connsiteY241" fmla="*/ 382440 h 1294211"/>
                <a:gd name="connsiteX242" fmla="*/ 5087181 w 6661380"/>
                <a:gd name="connsiteY242" fmla="*/ 128774 h 1294211"/>
                <a:gd name="connsiteX243" fmla="*/ 4672918 w 6661380"/>
                <a:gd name="connsiteY243" fmla="*/ 43356 h 1294211"/>
                <a:gd name="connsiteX244" fmla="*/ 4615973 w 6661380"/>
                <a:gd name="connsiteY244" fmla="*/ 0 h 1294211"/>
                <a:gd name="connsiteX245" fmla="*/ 4559028 w 6661380"/>
                <a:gd name="connsiteY245" fmla="*/ 43356 h 1294211"/>
                <a:gd name="connsiteX246" fmla="*/ 4615973 w 6661380"/>
                <a:gd name="connsiteY246" fmla="*/ 86712 h 1294211"/>
                <a:gd name="connsiteX247" fmla="*/ 4672918 w 6661380"/>
                <a:gd name="connsiteY247" fmla="*/ 43356 h 1294211"/>
                <a:gd name="connsiteX248" fmla="*/ 4667742 w 6661380"/>
                <a:gd name="connsiteY248" fmla="*/ 126833 h 1294211"/>
                <a:gd name="connsiteX249" fmla="*/ 4567440 w 6661380"/>
                <a:gd name="connsiteY249" fmla="*/ 131362 h 1294211"/>
                <a:gd name="connsiteX250" fmla="*/ 4567440 w 6661380"/>
                <a:gd name="connsiteY250" fmla="*/ 515096 h 1294211"/>
                <a:gd name="connsiteX251" fmla="*/ 4530556 w 6661380"/>
                <a:gd name="connsiteY251" fmla="*/ 551981 h 1294211"/>
                <a:gd name="connsiteX252" fmla="*/ 4506612 w 6661380"/>
                <a:gd name="connsiteY252" fmla="*/ 548099 h 1294211"/>
                <a:gd name="connsiteX253" fmla="*/ 4502083 w 6661380"/>
                <a:gd name="connsiteY253" fmla="*/ 618633 h 1294211"/>
                <a:gd name="connsiteX254" fmla="*/ 4555145 w 6661380"/>
                <a:gd name="connsiteY254" fmla="*/ 627693 h 1294211"/>
                <a:gd name="connsiteX255" fmla="*/ 4667742 w 6661380"/>
                <a:gd name="connsiteY255" fmla="*/ 517685 h 1294211"/>
                <a:gd name="connsiteX256" fmla="*/ 4667742 w 6661380"/>
                <a:gd name="connsiteY256" fmla="*/ 126833 h 129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6661380" h="1294211">
                  <a:moveTo>
                    <a:pt x="375635" y="508001"/>
                  </a:moveTo>
                  <a:lnTo>
                    <a:pt x="462690" y="420946"/>
                  </a:lnTo>
                  <a:lnTo>
                    <a:pt x="210205" y="168461"/>
                  </a:lnTo>
                  <a:cubicBezTo>
                    <a:pt x="162129" y="120346"/>
                    <a:pt x="84171" y="120346"/>
                    <a:pt x="36057" y="168461"/>
                  </a:cubicBezTo>
                  <a:cubicBezTo>
                    <a:pt x="-12019" y="216537"/>
                    <a:pt x="-12019" y="294494"/>
                    <a:pt x="36057" y="342608"/>
                  </a:cubicBezTo>
                  <a:lnTo>
                    <a:pt x="201488" y="508001"/>
                  </a:lnTo>
                  <a:cubicBezTo>
                    <a:pt x="249564" y="556077"/>
                    <a:pt x="327521" y="556077"/>
                    <a:pt x="375635" y="508001"/>
                  </a:cubicBezTo>
                  <a:moveTo>
                    <a:pt x="1054525" y="342799"/>
                  </a:moveTo>
                  <a:cubicBezTo>
                    <a:pt x="1102601" y="294722"/>
                    <a:pt x="1102601" y="216765"/>
                    <a:pt x="1054525" y="168651"/>
                  </a:cubicBezTo>
                  <a:cubicBezTo>
                    <a:pt x="1006411" y="120575"/>
                    <a:pt x="928454" y="120575"/>
                    <a:pt x="880378" y="168651"/>
                  </a:cubicBezTo>
                  <a:lnTo>
                    <a:pt x="463489" y="584740"/>
                  </a:lnTo>
                  <a:cubicBezTo>
                    <a:pt x="440422" y="607807"/>
                    <a:pt x="427442" y="639135"/>
                    <a:pt x="427442" y="671795"/>
                  </a:cubicBezTo>
                  <a:lnTo>
                    <a:pt x="427442" y="1065121"/>
                  </a:lnTo>
                  <a:cubicBezTo>
                    <a:pt x="427442" y="1133143"/>
                    <a:pt x="482560" y="1188261"/>
                    <a:pt x="550544" y="1188261"/>
                  </a:cubicBezTo>
                  <a:cubicBezTo>
                    <a:pt x="618566" y="1188261"/>
                    <a:pt x="673685" y="1133143"/>
                    <a:pt x="673685" y="1065121"/>
                  </a:cubicBezTo>
                  <a:lnTo>
                    <a:pt x="673685" y="722802"/>
                  </a:lnTo>
                  <a:lnTo>
                    <a:pt x="1054525" y="342799"/>
                  </a:lnTo>
                  <a:close/>
                  <a:moveTo>
                    <a:pt x="1950500" y="681425"/>
                  </a:moveTo>
                  <a:cubicBezTo>
                    <a:pt x="1950500" y="727332"/>
                    <a:pt x="1947112" y="762732"/>
                    <a:pt x="1940299" y="792118"/>
                  </a:cubicBezTo>
                  <a:cubicBezTo>
                    <a:pt x="1922370" y="869467"/>
                    <a:pt x="1861389" y="930637"/>
                    <a:pt x="1784041" y="948604"/>
                  </a:cubicBezTo>
                  <a:cubicBezTo>
                    <a:pt x="1754846" y="955379"/>
                    <a:pt x="1719635" y="958729"/>
                    <a:pt x="1674072" y="958729"/>
                  </a:cubicBezTo>
                  <a:lnTo>
                    <a:pt x="1603613" y="958729"/>
                  </a:lnTo>
                  <a:cubicBezTo>
                    <a:pt x="1558049" y="958729"/>
                    <a:pt x="1522839" y="955379"/>
                    <a:pt x="1493643" y="948604"/>
                  </a:cubicBezTo>
                  <a:cubicBezTo>
                    <a:pt x="1416295" y="930637"/>
                    <a:pt x="1355315" y="869467"/>
                    <a:pt x="1337386" y="792118"/>
                  </a:cubicBezTo>
                  <a:cubicBezTo>
                    <a:pt x="1330573" y="762732"/>
                    <a:pt x="1327185" y="727332"/>
                    <a:pt x="1327185" y="681425"/>
                  </a:cubicBezTo>
                  <a:lnTo>
                    <a:pt x="1327185" y="623490"/>
                  </a:lnTo>
                  <a:cubicBezTo>
                    <a:pt x="1327185" y="577584"/>
                    <a:pt x="1330573" y="542183"/>
                    <a:pt x="1337386" y="512797"/>
                  </a:cubicBezTo>
                  <a:cubicBezTo>
                    <a:pt x="1355315" y="435449"/>
                    <a:pt x="1416295" y="374278"/>
                    <a:pt x="1493643" y="356312"/>
                  </a:cubicBezTo>
                  <a:cubicBezTo>
                    <a:pt x="1522839" y="349536"/>
                    <a:pt x="1558049" y="346186"/>
                    <a:pt x="1603613" y="346186"/>
                  </a:cubicBezTo>
                  <a:lnTo>
                    <a:pt x="1674072" y="346186"/>
                  </a:lnTo>
                  <a:cubicBezTo>
                    <a:pt x="1719635" y="346186"/>
                    <a:pt x="1754846" y="349536"/>
                    <a:pt x="1784041" y="356312"/>
                  </a:cubicBezTo>
                  <a:cubicBezTo>
                    <a:pt x="1861389" y="374278"/>
                    <a:pt x="1922370" y="435449"/>
                    <a:pt x="1940299" y="512797"/>
                  </a:cubicBezTo>
                  <a:cubicBezTo>
                    <a:pt x="1947112" y="542183"/>
                    <a:pt x="1950500" y="577584"/>
                    <a:pt x="1950500" y="623490"/>
                  </a:cubicBezTo>
                  <a:lnTo>
                    <a:pt x="1950500" y="681425"/>
                  </a:lnTo>
                  <a:close/>
                  <a:moveTo>
                    <a:pt x="2112543" y="993787"/>
                  </a:moveTo>
                  <a:cubicBezTo>
                    <a:pt x="2160961" y="915601"/>
                    <a:pt x="2186922" y="826986"/>
                    <a:pt x="2186922" y="688315"/>
                  </a:cubicBezTo>
                  <a:lnTo>
                    <a:pt x="2186922" y="627335"/>
                  </a:lnTo>
                  <a:cubicBezTo>
                    <a:pt x="2186922" y="489197"/>
                    <a:pt x="2161114" y="400734"/>
                    <a:pt x="2113076" y="322738"/>
                  </a:cubicBezTo>
                  <a:cubicBezTo>
                    <a:pt x="2080758" y="270247"/>
                    <a:pt x="2036146" y="225977"/>
                    <a:pt x="1983426" y="193926"/>
                  </a:cubicBezTo>
                  <a:cubicBezTo>
                    <a:pt x="1904822" y="146155"/>
                    <a:pt x="1815635" y="120499"/>
                    <a:pt x="1676317" y="120499"/>
                  </a:cubicBezTo>
                  <a:lnTo>
                    <a:pt x="1601368" y="120499"/>
                  </a:lnTo>
                  <a:cubicBezTo>
                    <a:pt x="1462049" y="120499"/>
                    <a:pt x="1372863" y="146155"/>
                    <a:pt x="1294259" y="193926"/>
                  </a:cubicBezTo>
                  <a:cubicBezTo>
                    <a:pt x="1241577" y="225977"/>
                    <a:pt x="1196926" y="270247"/>
                    <a:pt x="1164609" y="322738"/>
                  </a:cubicBezTo>
                  <a:cubicBezTo>
                    <a:pt x="1116571" y="400734"/>
                    <a:pt x="1090763" y="489197"/>
                    <a:pt x="1090763" y="627335"/>
                  </a:cubicBezTo>
                  <a:lnTo>
                    <a:pt x="1090763" y="688315"/>
                  </a:lnTo>
                  <a:cubicBezTo>
                    <a:pt x="1090763" y="826986"/>
                    <a:pt x="1116761" y="915601"/>
                    <a:pt x="1165142" y="993787"/>
                  </a:cubicBezTo>
                  <a:cubicBezTo>
                    <a:pt x="1197231" y="1045632"/>
                    <a:pt x="1241310" y="1089406"/>
                    <a:pt x="1293383" y="1121191"/>
                  </a:cubicBezTo>
                  <a:cubicBezTo>
                    <a:pt x="1372216" y="1169305"/>
                    <a:pt x="1461516" y="1195151"/>
                    <a:pt x="1601368" y="1195151"/>
                  </a:cubicBezTo>
                  <a:lnTo>
                    <a:pt x="1676317" y="1195151"/>
                  </a:lnTo>
                  <a:cubicBezTo>
                    <a:pt x="1816168" y="1195151"/>
                    <a:pt x="1905469" y="1169305"/>
                    <a:pt x="1984302" y="1121191"/>
                  </a:cubicBezTo>
                  <a:cubicBezTo>
                    <a:pt x="2036374" y="1089406"/>
                    <a:pt x="2080454" y="1045632"/>
                    <a:pt x="2112543" y="993787"/>
                  </a:cubicBezTo>
                  <a:moveTo>
                    <a:pt x="3160899" y="684775"/>
                  </a:moveTo>
                  <a:cubicBezTo>
                    <a:pt x="3160899" y="779138"/>
                    <a:pt x="3146587" y="829156"/>
                    <a:pt x="3117505" y="873654"/>
                  </a:cubicBezTo>
                  <a:cubicBezTo>
                    <a:pt x="3105705" y="891658"/>
                    <a:pt x="3090175" y="907189"/>
                    <a:pt x="3072132" y="918989"/>
                  </a:cubicBezTo>
                  <a:cubicBezTo>
                    <a:pt x="3027672" y="948071"/>
                    <a:pt x="2977616" y="962383"/>
                    <a:pt x="2883283" y="962383"/>
                  </a:cubicBezTo>
                  <a:lnTo>
                    <a:pt x="2812520" y="962383"/>
                  </a:lnTo>
                  <a:cubicBezTo>
                    <a:pt x="2718195" y="962383"/>
                    <a:pt x="2668140" y="948071"/>
                    <a:pt x="2623680" y="918989"/>
                  </a:cubicBezTo>
                  <a:cubicBezTo>
                    <a:pt x="2605637" y="907189"/>
                    <a:pt x="2590145" y="891658"/>
                    <a:pt x="2578306" y="873654"/>
                  </a:cubicBezTo>
                  <a:cubicBezTo>
                    <a:pt x="2549225" y="829156"/>
                    <a:pt x="2534950" y="779138"/>
                    <a:pt x="2534950" y="684775"/>
                  </a:cubicBezTo>
                  <a:lnTo>
                    <a:pt x="2534950" y="626802"/>
                  </a:lnTo>
                  <a:cubicBezTo>
                    <a:pt x="2534950" y="532477"/>
                    <a:pt x="2549225" y="482421"/>
                    <a:pt x="2578306" y="437961"/>
                  </a:cubicBezTo>
                  <a:cubicBezTo>
                    <a:pt x="2590145" y="419918"/>
                    <a:pt x="2605637" y="404426"/>
                    <a:pt x="2623680" y="392626"/>
                  </a:cubicBezTo>
                  <a:cubicBezTo>
                    <a:pt x="2668140" y="363506"/>
                    <a:pt x="2718195" y="349194"/>
                    <a:pt x="2812520" y="349194"/>
                  </a:cubicBezTo>
                  <a:lnTo>
                    <a:pt x="2883283" y="349194"/>
                  </a:lnTo>
                  <a:cubicBezTo>
                    <a:pt x="2977616" y="349194"/>
                    <a:pt x="3027672" y="363506"/>
                    <a:pt x="3072132" y="392626"/>
                  </a:cubicBezTo>
                  <a:cubicBezTo>
                    <a:pt x="3090175" y="404426"/>
                    <a:pt x="3105705" y="419918"/>
                    <a:pt x="3117505" y="437961"/>
                  </a:cubicBezTo>
                  <a:cubicBezTo>
                    <a:pt x="3146587" y="482421"/>
                    <a:pt x="3160899" y="532477"/>
                    <a:pt x="3160899" y="626802"/>
                  </a:cubicBezTo>
                  <a:lnTo>
                    <a:pt x="3160899" y="684775"/>
                  </a:lnTo>
                  <a:close/>
                  <a:moveTo>
                    <a:pt x="3394162" y="686412"/>
                  </a:moveTo>
                  <a:lnTo>
                    <a:pt x="3394162" y="625203"/>
                  </a:lnTo>
                  <a:cubicBezTo>
                    <a:pt x="3394162" y="500807"/>
                    <a:pt x="3373493" y="416531"/>
                    <a:pt x="3334704" y="343979"/>
                  </a:cubicBezTo>
                  <a:cubicBezTo>
                    <a:pt x="3296487" y="272569"/>
                    <a:pt x="3237867" y="213948"/>
                    <a:pt x="3166495" y="175769"/>
                  </a:cubicBezTo>
                  <a:cubicBezTo>
                    <a:pt x="3093943" y="136943"/>
                    <a:pt x="3009667" y="116312"/>
                    <a:pt x="2885270" y="116312"/>
                  </a:cubicBezTo>
                  <a:lnTo>
                    <a:pt x="2810541" y="116312"/>
                  </a:lnTo>
                  <a:cubicBezTo>
                    <a:pt x="2686183" y="116312"/>
                    <a:pt x="2601869" y="136943"/>
                    <a:pt x="2529355" y="175769"/>
                  </a:cubicBezTo>
                  <a:cubicBezTo>
                    <a:pt x="2457907" y="213948"/>
                    <a:pt x="2399325" y="272569"/>
                    <a:pt x="2361108" y="343979"/>
                  </a:cubicBezTo>
                  <a:cubicBezTo>
                    <a:pt x="2322319" y="416531"/>
                    <a:pt x="2301650" y="500807"/>
                    <a:pt x="2301650" y="625203"/>
                  </a:cubicBezTo>
                  <a:lnTo>
                    <a:pt x="2301650" y="686412"/>
                  </a:lnTo>
                  <a:cubicBezTo>
                    <a:pt x="2301650" y="831820"/>
                    <a:pt x="2329856" y="922415"/>
                    <a:pt x="2382310" y="1003494"/>
                  </a:cubicBezTo>
                  <a:cubicBezTo>
                    <a:pt x="2411011" y="1047877"/>
                    <a:pt x="2449076" y="1085943"/>
                    <a:pt x="2493460" y="1114644"/>
                  </a:cubicBezTo>
                  <a:cubicBezTo>
                    <a:pt x="2574538" y="1167097"/>
                    <a:pt x="2665171" y="1195303"/>
                    <a:pt x="2810541" y="1195303"/>
                  </a:cubicBezTo>
                  <a:lnTo>
                    <a:pt x="2885270" y="1195303"/>
                  </a:lnTo>
                  <a:cubicBezTo>
                    <a:pt x="3030679" y="1195303"/>
                    <a:pt x="3121274" y="1167097"/>
                    <a:pt x="3202352" y="1114644"/>
                  </a:cubicBezTo>
                  <a:cubicBezTo>
                    <a:pt x="3246736" y="1085943"/>
                    <a:pt x="3284801" y="1047877"/>
                    <a:pt x="3313502" y="1003494"/>
                  </a:cubicBezTo>
                  <a:cubicBezTo>
                    <a:pt x="3365918" y="922415"/>
                    <a:pt x="3394162" y="831820"/>
                    <a:pt x="3394162" y="686412"/>
                  </a:cubicBezTo>
                  <a:moveTo>
                    <a:pt x="6661892" y="1146767"/>
                  </a:moveTo>
                  <a:cubicBezTo>
                    <a:pt x="6661892" y="1111176"/>
                    <a:pt x="6645068" y="1091116"/>
                    <a:pt x="6604300" y="1091116"/>
                  </a:cubicBezTo>
                  <a:cubicBezTo>
                    <a:pt x="6563532" y="1091116"/>
                    <a:pt x="6546061" y="1111176"/>
                    <a:pt x="6546061" y="1146767"/>
                  </a:cubicBezTo>
                  <a:cubicBezTo>
                    <a:pt x="6546061" y="1187534"/>
                    <a:pt x="6563532" y="1203065"/>
                    <a:pt x="6604300" y="1203065"/>
                  </a:cubicBezTo>
                  <a:cubicBezTo>
                    <a:pt x="6645068" y="1203065"/>
                    <a:pt x="6661892" y="1181710"/>
                    <a:pt x="6661892" y="1146767"/>
                  </a:cubicBezTo>
                  <a:moveTo>
                    <a:pt x="6462203" y="1195300"/>
                  </a:moveTo>
                  <a:lnTo>
                    <a:pt x="6462203" y="686674"/>
                  </a:lnTo>
                  <a:lnTo>
                    <a:pt x="6360608" y="691204"/>
                  </a:lnTo>
                  <a:lnTo>
                    <a:pt x="6360608" y="1195300"/>
                  </a:lnTo>
                  <a:lnTo>
                    <a:pt x="6462203" y="1195300"/>
                  </a:lnTo>
                  <a:close/>
                  <a:moveTo>
                    <a:pt x="6174432" y="1076232"/>
                  </a:moveTo>
                  <a:cubicBezTo>
                    <a:pt x="6174432" y="1101469"/>
                    <a:pt x="6143371" y="1122177"/>
                    <a:pt x="6109074" y="1122177"/>
                  </a:cubicBezTo>
                  <a:cubicBezTo>
                    <a:pt x="6076072" y="1122177"/>
                    <a:pt x="6053423" y="1108587"/>
                    <a:pt x="6053423" y="1070408"/>
                  </a:cubicBezTo>
                  <a:cubicBezTo>
                    <a:pt x="6053423" y="1036112"/>
                    <a:pt x="6074131" y="1018640"/>
                    <a:pt x="6118781" y="1018640"/>
                  </a:cubicBezTo>
                  <a:cubicBezTo>
                    <a:pt x="6145312" y="1018640"/>
                    <a:pt x="6164725" y="1023170"/>
                    <a:pt x="6174432" y="1027052"/>
                  </a:cubicBezTo>
                  <a:lnTo>
                    <a:pt x="6174432" y="1076232"/>
                  </a:lnTo>
                  <a:close/>
                  <a:moveTo>
                    <a:pt x="6197080" y="1195300"/>
                  </a:moveTo>
                  <a:lnTo>
                    <a:pt x="6274086" y="1195300"/>
                  </a:lnTo>
                  <a:lnTo>
                    <a:pt x="6274086" y="952635"/>
                  </a:lnTo>
                  <a:cubicBezTo>
                    <a:pt x="6274086" y="845215"/>
                    <a:pt x="6233966" y="795388"/>
                    <a:pt x="6118134" y="795388"/>
                  </a:cubicBezTo>
                  <a:cubicBezTo>
                    <a:pt x="6067660" y="795388"/>
                    <a:pt x="6023009" y="804448"/>
                    <a:pt x="5983536" y="821272"/>
                  </a:cubicBezTo>
                  <a:lnTo>
                    <a:pt x="5991948" y="901514"/>
                  </a:lnTo>
                  <a:cubicBezTo>
                    <a:pt x="6028186" y="886630"/>
                    <a:pt x="6056659" y="880159"/>
                    <a:pt x="6100014" y="880159"/>
                  </a:cubicBezTo>
                  <a:cubicBezTo>
                    <a:pt x="6153725" y="880159"/>
                    <a:pt x="6174432" y="898278"/>
                    <a:pt x="6174432" y="937751"/>
                  </a:cubicBezTo>
                  <a:lnTo>
                    <a:pt x="6174432" y="960400"/>
                  </a:lnTo>
                  <a:cubicBezTo>
                    <a:pt x="6153725" y="953929"/>
                    <a:pt x="6128487" y="949399"/>
                    <a:pt x="6099367" y="949399"/>
                  </a:cubicBezTo>
                  <a:cubicBezTo>
                    <a:pt x="6010067" y="949399"/>
                    <a:pt x="5959593" y="999227"/>
                    <a:pt x="5959593" y="1071702"/>
                  </a:cubicBezTo>
                  <a:cubicBezTo>
                    <a:pt x="5959593" y="1159709"/>
                    <a:pt x="6006831" y="1201771"/>
                    <a:pt x="6081249" y="1201771"/>
                  </a:cubicBezTo>
                  <a:cubicBezTo>
                    <a:pt x="6125899" y="1201771"/>
                    <a:pt x="6163431" y="1185593"/>
                    <a:pt x="6187374" y="1157120"/>
                  </a:cubicBezTo>
                  <a:lnTo>
                    <a:pt x="6189315" y="1157768"/>
                  </a:lnTo>
                  <a:lnTo>
                    <a:pt x="6197080" y="1195300"/>
                  </a:lnTo>
                  <a:close/>
                  <a:moveTo>
                    <a:pt x="5915323" y="878218"/>
                  </a:moveTo>
                  <a:lnTo>
                    <a:pt x="5915323" y="803153"/>
                  </a:lnTo>
                  <a:lnTo>
                    <a:pt x="5827964" y="803153"/>
                  </a:lnTo>
                  <a:lnTo>
                    <a:pt x="5827964" y="707382"/>
                  </a:lnTo>
                  <a:lnTo>
                    <a:pt x="5749017" y="714500"/>
                  </a:lnTo>
                  <a:lnTo>
                    <a:pt x="5732192" y="803153"/>
                  </a:lnTo>
                  <a:lnTo>
                    <a:pt x="5683660" y="803153"/>
                  </a:lnTo>
                  <a:lnTo>
                    <a:pt x="5683660" y="878218"/>
                  </a:lnTo>
                  <a:lnTo>
                    <a:pt x="5727662" y="878218"/>
                  </a:lnTo>
                  <a:lnTo>
                    <a:pt x="5727662" y="1082056"/>
                  </a:lnTo>
                  <a:cubicBezTo>
                    <a:pt x="5727662" y="1156473"/>
                    <a:pt x="5765842" y="1201771"/>
                    <a:pt x="5844141" y="1201771"/>
                  </a:cubicBezTo>
                  <a:cubicBezTo>
                    <a:pt x="5871967" y="1201771"/>
                    <a:pt x="5897851" y="1196594"/>
                    <a:pt x="5911440" y="1190770"/>
                  </a:cubicBezTo>
                  <a:lnTo>
                    <a:pt x="5905617" y="1117647"/>
                  </a:lnTo>
                  <a:cubicBezTo>
                    <a:pt x="5898499" y="1120235"/>
                    <a:pt x="5884910" y="1122177"/>
                    <a:pt x="5874556" y="1122177"/>
                  </a:cubicBezTo>
                  <a:cubicBezTo>
                    <a:pt x="5843494" y="1122177"/>
                    <a:pt x="5827964" y="1109235"/>
                    <a:pt x="5827964" y="1078821"/>
                  </a:cubicBezTo>
                  <a:lnTo>
                    <a:pt x="5827964" y="878218"/>
                  </a:lnTo>
                  <a:lnTo>
                    <a:pt x="5915323" y="878218"/>
                  </a:lnTo>
                  <a:close/>
                  <a:moveTo>
                    <a:pt x="5626486" y="718383"/>
                  </a:moveTo>
                  <a:cubicBezTo>
                    <a:pt x="5626486" y="689910"/>
                    <a:pt x="5609014" y="675027"/>
                    <a:pt x="5569541" y="675027"/>
                  </a:cubicBezTo>
                  <a:cubicBezTo>
                    <a:pt x="5530714" y="675027"/>
                    <a:pt x="5511948" y="690557"/>
                    <a:pt x="5511948" y="718383"/>
                  </a:cubicBezTo>
                  <a:cubicBezTo>
                    <a:pt x="5511948" y="750091"/>
                    <a:pt x="5530714" y="761092"/>
                    <a:pt x="5569541" y="761092"/>
                  </a:cubicBezTo>
                  <a:cubicBezTo>
                    <a:pt x="5609014" y="761092"/>
                    <a:pt x="5626486" y="746855"/>
                    <a:pt x="5626486" y="718383"/>
                  </a:cubicBezTo>
                  <a:moveTo>
                    <a:pt x="5620662" y="1195300"/>
                  </a:moveTo>
                  <a:lnTo>
                    <a:pt x="5620662" y="801212"/>
                  </a:lnTo>
                  <a:lnTo>
                    <a:pt x="5517772" y="805742"/>
                  </a:lnTo>
                  <a:lnTo>
                    <a:pt x="5517772" y="1195300"/>
                  </a:lnTo>
                  <a:lnTo>
                    <a:pt x="5620662" y="1195300"/>
                  </a:lnTo>
                  <a:close/>
                  <a:moveTo>
                    <a:pt x="5271910" y="871747"/>
                  </a:moveTo>
                  <a:cubicBezTo>
                    <a:pt x="5308795" y="871747"/>
                    <a:pt x="5323679" y="884042"/>
                    <a:pt x="5323679" y="919633"/>
                  </a:cubicBezTo>
                  <a:cubicBezTo>
                    <a:pt x="5323679" y="955223"/>
                    <a:pt x="5311384" y="968166"/>
                    <a:pt x="5269321" y="968166"/>
                  </a:cubicBezTo>
                  <a:cubicBezTo>
                    <a:pt x="5239555" y="968166"/>
                    <a:pt x="5219495" y="958459"/>
                    <a:pt x="5219495" y="920280"/>
                  </a:cubicBezTo>
                  <a:cubicBezTo>
                    <a:pt x="5219495" y="885983"/>
                    <a:pt x="5233084" y="871747"/>
                    <a:pt x="5271910" y="871747"/>
                  </a:cubicBezTo>
                  <a:moveTo>
                    <a:pt x="5310089" y="1160356"/>
                  </a:moveTo>
                  <a:cubicBezTo>
                    <a:pt x="5354092" y="1163591"/>
                    <a:pt x="5364446" y="1172004"/>
                    <a:pt x="5364446" y="1190123"/>
                  </a:cubicBezTo>
                  <a:cubicBezTo>
                    <a:pt x="5364446" y="1212124"/>
                    <a:pt x="5346327" y="1226361"/>
                    <a:pt x="5272557" y="1226361"/>
                  </a:cubicBezTo>
                  <a:cubicBezTo>
                    <a:pt x="5221436" y="1226361"/>
                    <a:pt x="5200728" y="1212772"/>
                    <a:pt x="5200728" y="1185593"/>
                  </a:cubicBezTo>
                  <a:cubicBezTo>
                    <a:pt x="5200728" y="1175239"/>
                    <a:pt x="5206552" y="1163591"/>
                    <a:pt x="5216906" y="1153885"/>
                  </a:cubicBezTo>
                  <a:lnTo>
                    <a:pt x="5310089" y="1160356"/>
                  </a:lnTo>
                  <a:close/>
                  <a:moveTo>
                    <a:pt x="5271263" y="1037406"/>
                  </a:moveTo>
                  <a:cubicBezTo>
                    <a:pt x="5377388" y="1037406"/>
                    <a:pt x="5420097" y="993403"/>
                    <a:pt x="5420097" y="917691"/>
                  </a:cubicBezTo>
                  <a:cubicBezTo>
                    <a:pt x="5420097" y="902161"/>
                    <a:pt x="5418156" y="887924"/>
                    <a:pt x="5414273" y="876276"/>
                  </a:cubicBezTo>
                  <a:lnTo>
                    <a:pt x="5455688" y="843921"/>
                  </a:lnTo>
                  <a:lnTo>
                    <a:pt x="5434981" y="796035"/>
                  </a:lnTo>
                  <a:lnTo>
                    <a:pt x="5368328" y="817390"/>
                  </a:lnTo>
                  <a:cubicBezTo>
                    <a:pt x="5340503" y="801212"/>
                    <a:pt x="5304265" y="796035"/>
                    <a:pt x="5270616" y="796035"/>
                  </a:cubicBezTo>
                  <a:cubicBezTo>
                    <a:pt x="5161902" y="796035"/>
                    <a:pt x="5120488" y="846510"/>
                    <a:pt x="5120488" y="917691"/>
                  </a:cubicBezTo>
                  <a:cubicBezTo>
                    <a:pt x="5120488" y="962342"/>
                    <a:pt x="5137312" y="991461"/>
                    <a:pt x="5163196" y="1010227"/>
                  </a:cubicBezTo>
                  <a:cubicBezTo>
                    <a:pt x="5130841" y="1025758"/>
                    <a:pt x="5115958" y="1051642"/>
                    <a:pt x="5115958" y="1077526"/>
                  </a:cubicBezTo>
                  <a:cubicBezTo>
                    <a:pt x="5115958" y="1104058"/>
                    <a:pt x="5128900" y="1122824"/>
                    <a:pt x="5145724" y="1135119"/>
                  </a:cubicBezTo>
                  <a:cubicBezTo>
                    <a:pt x="5125664" y="1152591"/>
                    <a:pt x="5115311" y="1175239"/>
                    <a:pt x="5115311" y="1198535"/>
                  </a:cubicBezTo>
                  <a:cubicBezTo>
                    <a:pt x="5115311" y="1258069"/>
                    <a:pt x="5161902" y="1302072"/>
                    <a:pt x="5274498" y="1302072"/>
                  </a:cubicBezTo>
                  <a:cubicBezTo>
                    <a:pt x="5401978" y="1302072"/>
                    <a:pt x="5454394" y="1253539"/>
                    <a:pt x="5454394" y="1175239"/>
                  </a:cubicBezTo>
                  <a:cubicBezTo>
                    <a:pt x="5454394" y="1115058"/>
                    <a:pt x="5419450" y="1080762"/>
                    <a:pt x="5327561" y="1075585"/>
                  </a:cubicBezTo>
                  <a:lnTo>
                    <a:pt x="5234378" y="1070408"/>
                  </a:lnTo>
                  <a:cubicBezTo>
                    <a:pt x="5216906" y="1069114"/>
                    <a:pt x="5208494" y="1061996"/>
                    <a:pt x="5208494" y="1052289"/>
                  </a:cubicBezTo>
                  <a:cubicBezTo>
                    <a:pt x="5208494" y="1045171"/>
                    <a:pt x="5213671" y="1038053"/>
                    <a:pt x="5222083" y="1033523"/>
                  </a:cubicBezTo>
                  <a:cubicBezTo>
                    <a:pt x="5237613" y="1036112"/>
                    <a:pt x="5254438" y="1037406"/>
                    <a:pt x="5271263" y="1037406"/>
                  </a:cubicBezTo>
                  <a:moveTo>
                    <a:pt x="5041845" y="718383"/>
                  </a:moveTo>
                  <a:cubicBezTo>
                    <a:pt x="5041845" y="689910"/>
                    <a:pt x="5024373" y="675027"/>
                    <a:pt x="4984899" y="675027"/>
                  </a:cubicBezTo>
                  <a:cubicBezTo>
                    <a:pt x="4946074" y="675027"/>
                    <a:pt x="4927307" y="690557"/>
                    <a:pt x="4927307" y="718383"/>
                  </a:cubicBezTo>
                  <a:cubicBezTo>
                    <a:pt x="4927307" y="750091"/>
                    <a:pt x="4946074" y="761092"/>
                    <a:pt x="4984899" y="761092"/>
                  </a:cubicBezTo>
                  <a:cubicBezTo>
                    <a:pt x="5024373" y="761092"/>
                    <a:pt x="5041845" y="746855"/>
                    <a:pt x="5041845" y="718383"/>
                  </a:cubicBezTo>
                  <a:moveTo>
                    <a:pt x="5036021" y="1195300"/>
                  </a:moveTo>
                  <a:lnTo>
                    <a:pt x="5036021" y="801212"/>
                  </a:lnTo>
                  <a:lnTo>
                    <a:pt x="4933131" y="805742"/>
                  </a:lnTo>
                  <a:lnTo>
                    <a:pt x="4933131" y="1195300"/>
                  </a:lnTo>
                  <a:lnTo>
                    <a:pt x="5036021" y="1195300"/>
                  </a:lnTo>
                  <a:close/>
                  <a:moveTo>
                    <a:pt x="4740408" y="1088527"/>
                  </a:moveTo>
                  <a:cubicBezTo>
                    <a:pt x="4731348" y="1104705"/>
                    <a:pt x="4710641" y="1121530"/>
                    <a:pt x="4673756" y="1121530"/>
                  </a:cubicBezTo>
                  <a:cubicBezTo>
                    <a:pt x="4616811" y="1121530"/>
                    <a:pt x="4599339" y="1093704"/>
                    <a:pt x="4599339" y="1001815"/>
                  </a:cubicBezTo>
                  <a:cubicBezTo>
                    <a:pt x="4599339" y="913809"/>
                    <a:pt x="4619399" y="885336"/>
                    <a:pt x="4674403" y="885336"/>
                  </a:cubicBezTo>
                  <a:cubicBezTo>
                    <a:pt x="4704170" y="885336"/>
                    <a:pt x="4728113" y="897631"/>
                    <a:pt x="4740408" y="915103"/>
                  </a:cubicBezTo>
                  <a:lnTo>
                    <a:pt x="4740408" y="1088527"/>
                  </a:lnTo>
                  <a:close/>
                  <a:moveTo>
                    <a:pt x="4840709" y="1195300"/>
                  </a:moveTo>
                  <a:lnTo>
                    <a:pt x="4840709" y="686674"/>
                  </a:lnTo>
                  <a:lnTo>
                    <a:pt x="4740408" y="691851"/>
                  </a:lnTo>
                  <a:lnTo>
                    <a:pt x="4740408" y="777916"/>
                  </a:lnTo>
                  <a:lnTo>
                    <a:pt x="4741702" y="829685"/>
                  </a:lnTo>
                  <a:lnTo>
                    <a:pt x="4740408" y="830979"/>
                  </a:lnTo>
                  <a:cubicBezTo>
                    <a:pt x="4714524" y="807683"/>
                    <a:pt x="4681521" y="795388"/>
                    <a:pt x="4644636" y="795388"/>
                  </a:cubicBezTo>
                  <a:cubicBezTo>
                    <a:pt x="4544982" y="795388"/>
                    <a:pt x="4495802" y="868511"/>
                    <a:pt x="4495802" y="997285"/>
                  </a:cubicBezTo>
                  <a:cubicBezTo>
                    <a:pt x="4495802" y="1137707"/>
                    <a:pt x="4544982" y="1203065"/>
                    <a:pt x="4645930" y="1203065"/>
                  </a:cubicBezTo>
                  <a:cubicBezTo>
                    <a:pt x="4693169" y="1203065"/>
                    <a:pt x="4727466" y="1188181"/>
                    <a:pt x="4750761" y="1161003"/>
                  </a:cubicBezTo>
                  <a:lnTo>
                    <a:pt x="4752703" y="1161650"/>
                  </a:lnTo>
                  <a:lnTo>
                    <a:pt x="4762409" y="1195300"/>
                  </a:lnTo>
                  <a:lnTo>
                    <a:pt x="4840709" y="1195300"/>
                  </a:lnTo>
                  <a:close/>
                  <a:moveTo>
                    <a:pt x="5706917" y="203838"/>
                  </a:moveTo>
                  <a:lnTo>
                    <a:pt x="5706917" y="128774"/>
                  </a:lnTo>
                  <a:lnTo>
                    <a:pt x="5619558" y="128774"/>
                  </a:lnTo>
                  <a:lnTo>
                    <a:pt x="5619558" y="33002"/>
                  </a:lnTo>
                  <a:lnTo>
                    <a:pt x="5540611" y="40121"/>
                  </a:lnTo>
                  <a:lnTo>
                    <a:pt x="5523786" y="128774"/>
                  </a:lnTo>
                  <a:lnTo>
                    <a:pt x="5475253" y="128774"/>
                  </a:lnTo>
                  <a:lnTo>
                    <a:pt x="5475253" y="203838"/>
                  </a:lnTo>
                  <a:lnTo>
                    <a:pt x="5519257" y="203838"/>
                  </a:lnTo>
                  <a:lnTo>
                    <a:pt x="5519257" y="407677"/>
                  </a:lnTo>
                  <a:cubicBezTo>
                    <a:pt x="5519257" y="482094"/>
                    <a:pt x="5557436" y="527391"/>
                    <a:pt x="5635736" y="527391"/>
                  </a:cubicBezTo>
                  <a:cubicBezTo>
                    <a:pt x="5663561" y="527391"/>
                    <a:pt x="5689445" y="522214"/>
                    <a:pt x="5703035" y="516390"/>
                  </a:cubicBezTo>
                  <a:lnTo>
                    <a:pt x="5697211" y="443268"/>
                  </a:lnTo>
                  <a:cubicBezTo>
                    <a:pt x="5690092" y="445856"/>
                    <a:pt x="5676503" y="447797"/>
                    <a:pt x="5666149" y="447797"/>
                  </a:cubicBezTo>
                  <a:cubicBezTo>
                    <a:pt x="5635089" y="447797"/>
                    <a:pt x="5619558" y="434855"/>
                    <a:pt x="5619558" y="404441"/>
                  </a:cubicBezTo>
                  <a:lnTo>
                    <a:pt x="5619558" y="203838"/>
                  </a:lnTo>
                  <a:lnTo>
                    <a:pt x="5706917" y="203838"/>
                  </a:lnTo>
                  <a:close/>
                  <a:moveTo>
                    <a:pt x="5431327" y="397970"/>
                  </a:moveTo>
                  <a:cubicBezTo>
                    <a:pt x="5431327" y="262725"/>
                    <a:pt x="5252078" y="298316"/>
                    <a:pt x="5252078" y="238782"/>
                  </a:cubicBezTo>
                  <a:cubicBezTo>
                    <a:pt x="5252078" y="218722"/>
                    <a:pt x="5270197" y="205780"/>
                    <a:pt x="5303199" y="205780"/>
                  </a:cubicBezTo>
                  <a:cubicBezTo>
                    <a:pt x="5332319" y="205780"/>
                    <a:pt x="5375675" y="212251"/>
                    <a:pt x="5408031" y="225840"/>
                  </a:cubicBezTo>
                  <a:lnTo>
                    <a:pt x="5416443" y="143658"/>
                  </a:lnTo>
                  <a:cubicBezTo>
                    <a:pt x="5383440" y="130068"/>
                    <a:pt x="5344614" y="122303"/>
                    <a:pt x="5305141" y="122303"/>
                  </a:cubicBezTo>
                  <a:cubicBezTo>
                    <a:pt x="5204192" y="122303"/>
                    <a:pt x="5156306" y="172777"/>
                    <a:pt x="5156306" y="243312"/>
                  </a:cubicBezTo>
                  <a:cubicBezTo>
                    <a:pt x="5156306" y="380498"/>
                    <a:pt x="5338143" y="344260"/>
                    <a:pt x="5338143" y="407030"/>
                  </a:cubicBezTo>
                  <a:cubicBezTo>
                    <a:pt x="5338143" y="430325"/>
                    <a:pt x="5321319" y="446503"/>
                    <a:pt x="5281198" y="446503"/>
                  </a:cubicBezTo>
                  <a:cubicBezTo>
                    <a:pt x="5247548" y="446503"/>
                    <a:pt x="5201604" y="437444"/>
                    <a:pt x="5169248" y="418677"/>
                  </a:cubicBezTo>
                  <a:lnTo>
                    <a:pt x="5158895" y="501507"/>
                  </a:lnTo>
                  <a:cubicBezTo>
                    <a:pt x="5191897" y="519626"/>
                    <a:pt x="5234606" y="528685"/>
                    <a:pt x="5281845" y="528685"/>
                  </a:cubicBezTo>
                  <a:cubicBezTo>
                    <a:pt x="5387970" y="528685"/>
                    <a:pt x="5431327" y="476270"/>
                    <a:pt x="5431327" y="397970"/>
                  </a:cubicBezTo>
                  <a:moveTo>
                    <a:pt x="5087181" y="128774"/>
                  </a:moveTo>
                  <a:lnTo>
                    <a:pt x="4986879" y="128774"/>
                  </a:lnTo>
                  <a:lnTo>
                    <a:pt x="4986879" y="380498"/>
                  </a:lnTo>
                  <a:cubicBezTo>
                    <a:pt x="4986879" y="420619"/>
                    <a:pt x="4966172" y="439385"/>
                    <a:pt x="4922168" y="439385"/>
                  </a:cubicBezTo>
                  <a:cubicBezTo>
                    <a:pt x="4878165" y="439385"/>
                    <a:pt x="4857458" y="419325"/>
                    <a:pt x="4857458" y="380498"/>
                  </a:cubicBezTo>
                  <a:lnTo>
                    <a:pt x="4857458" y="128774"/>
                  </a:lnTo>
                  <a:lnTo>
                    <a:pt x="4757156" y="128774"/>
                  </a:lnTo>
                  <a:lnTo>
                    <a:pt x="4757156" y="382440"/>
                  </a:lnTo>
                  <a:cubicBezTo>
                    <a:pt x="4757156" y="475623"/>
                    <a:pt x="4810866" y="528038"/>
                    <a:pt x="4922168" y="528038"/>
                  </a:cubicBezTo>
                  <a:cubicBezTo>
                    <a:pt x="5033470" y="528038"/>
                    <a:pt x="5087181" y="477564"/>
                    <a:pt x="5087181" y="382440"/>
                  </a:cubicBezTo>
                  <a:lnTo>
                    <a:pt x="5087181" y="128774"/>
                  </a:lnTo>
                  <a:close/>
                  <a:moveTo>
                    <a:pt x="4672918" y="43356"/>
                  </a:moveTo>
                  <a:cubicBezTo>
                    <a:pt x="4672918" y="15531"/>
                    <a:pt x="4655447" y="0"/>
                    <a:pt x="4615973" y="0"/>
                  </a:cubicBezTo>
                  <a:cubicBezTo>
                    <a:pt x="4577147" y="0"/>
                    <a:pt x="4559028" y="15531"/>
                    <a:pt x="4559028" y="43356"/>
                  </a:cubicBezTo>
                  <a:cubicBezTo>
                    <a:pt x="4559028" y="75064"/>
                    <a:pt x="4577147" y="86712"/>
                    <a:pt x="4615973" y="86712"/>
                  </a:cubicBezTo>
                  <a:cubicBezTo>
                    <a:pt x="4655447" y="86712"/>
                    <a:pt x="4672918" y="72476"/>
                    <a:pt x="4672918" y="43356"/>
                  </a:cubicBezTo>
                  <a:moveTo>
                    <a:pt x="4667742" y="126833"/>
                  </a:moveTo>
                  <a:lnTo>
                    <a:pt x="4567440" y="131362"/>
                  </a:lnTo>
                  <a:lnTo>
                    <a:pt x="4567440" y="515096"/>
                  </a:lnTo>
                  <a:cubicBezTo>
                    <a:pt x="4567440" y="540980"/>
                    <a:pt x="4551910" y="551981"/>
                    <a:pt x="4530556" y="551981"/>
                  </a:cubicBezTo>
                  <a:cubicBezTo>
                    <a:pt x="4522790" y="551981"/>
                    <a:pt x="4515025" y="550687"/>
                    <a:pt x="4506612" y="548099"/>
                  </a:cubicBezTo>
                  <a:lnTo>
                    <a:pt x="4502083" y="618633"/>
                  </a:lnTo>
                  <a:cubicBezTo>
                    <a:pt x="4516966" y="623810"/>
                    <a:pt x="4536380" y="627693"/>
                    <a:pt x="4555145" y="627693"/>
                  </a:cubicBezTo>
                  <a:cubicBezTo>
                    <a:pt x="4616621" y="627693"/>
                    <a:pt x="4667742" y="601808"/>
                    <a:pt x="4667742" y="517685"/>
                  </a:cubicBezTo>
                  <a:lnTo>
                    <a:pt x="4667742" y="126833"/>
                  </a:lnTo>
                  <a:close/>
                </a:path>
              </a:pathLst>
            </a:custGeom>
            <a:solidFill>
              <a:schemeClr val="bg2"/>
            </a:solidFill>
            <a:ln w="38058" cap="flat">
              <a:noFill/>
              <a:prstDash val="solid"/>
              <a:miter/>
            </a:ln>
          </p:spPr>
          <p:txBody>
            <a:bodyPr rtlCol="0" anchor="ctr"/>
            <a:lstStyle/>
            <a:p>
              <a:endParaRPr lang="de-CH" sz="1905"/>
            </a:p>
          </p:txBody>
        </p:sp>
        <p:sp>
          <p:nvSpPr>
            <p:cNvPr id="9" name="Freihandform: Form 8">
              <a:extLst>
                <a:ext uri="{FF2B5EF4-FFF2-40B4-BE49-F238E27FC236}">
                  <a16:creationId xmlns:a16="http://schemas.microsoft.com/office/drawing/2014/main" id="{CC2C07E4-F203-4351-B3DB-AB1BCEEACBF9}"/>
                </a:ext>
              </a:extLst>
            </p:cNvPr>
            <p:cNvSpPr/>
            <p:nvPr/>
          </p:nvSpPr>
          <p:spPr>
            <a:xfrm>
              <a:off x="6116012" y="2437438"/>
              <a:ext cx="38065" cy="1598732"/>
            </a:xfrm>
            <a:custGeom>
              <a:avLst/>
              <a:gdLst>
                <a:gd name="connsiteX0" fmla="*/ 0 w 38065"/>
                <a:gd name="connsiteY0" fmla="*/ 0 h 1598731"/>
                <a:gd name="connsiteX1" fmla="*/ 53938 w 38065"/>
                <a:gd name="connsiteY1" fmla="*/ 0 h 1598731"/>
                <a:gd name="connsiteX2" fmla="*/ 53938 w 38065"/>
                <a:gd name="connsiteY2" fmla="*/ 1618526 h 1598731"/>
                <a:gd name="connsiteX3" fmla="*/ 0 w 38065"/>
                <a:gd name="connsiteY3" fmla="*/ 1618526 h 1598731"/>
              </a:gdLst>
              <a:ahLst/>
              <a:cxnLst>
                <a:cxn ang="0">
                  <a:pos x="connsiteX0" y="connsiteY0"/>
                </a:cxn>
                <a:cxn ang="0">
                  <a:pos x="connsiteX1" y="connsiteY1"/>
                </a:cxn>
                <a:cxn ang="0">
                  <a:pos x="connsiteX2" y="connsiteY2"/>
                </a:cxn>
                <a:cxn ang="0">
                  <a:pos x="connsiteX3" y="connsiteY3"/>
                </a:cxn>
              </a:cxnLst>
              <a:rect l="l" t="t" r="r" b="b"/>
              <a:pathLst>
                <a:path w="38065" h="1598731">
                  <a:moveTo>
                    <a:pt x="0" y="0"/>
                  </a:moveTo>
                  <a:lnTo>
                    <a:pt x="53938" y="0"/>
                  </a:lnTo>
                  <a:lnTo>
                    <a:pt x="53938" y="1618526"/>
                  </a:lnTo>
                  <a:lnTo>
                    <a:pt x="0" y="1618526"/>
                  </a:lnTo>
                  <a:close/>
                </a:path>
              </a:pathLst>
            </a:custGeom>
            <a:solidFill>
              <a:schemeClr val="bg1"/>
            </a:solidFill>
            <a:ln w="38058" cap="flat">
              <a:noFill/>
              <a:prstDash val="solid"/>
              <a:miter/>
            </a:ln>
          </p:spPr>
          <p:txBody>
            <a:bodyPr rtlCol="0" anchor="ctr"/>
            <a:lstStyle/>
            <a:p>
              <a:endParaRPr lang="de-CH" sz="1905" dirty="0"/>
            </a:p>
          </p:txBody>
        </p:sp>
      </p:grpSp>
    </p:spTree>
    <p:extLst>
      <p:ext uri="{BB962C8B-B14F-4D97-AF65-F5344CB8AC3E}">
        <p14:creationId xmlns:p14="http://schemas.microsoft.com/office/powerpoint/2010/main" val="3675802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ogo - Blue">
    <p:bg>
      <p:bgPr>
        <a:solidFill>
          <a:schemeClr val="bg1"/>
        </a:solidFill>
        <a:effectLst/>
      </p:bgPr>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02E03204-342D-448D-BAB9-0D7E75DC29DC}"/>
              </a:ext>
            </a:extLst>
          </p:cNvPr>
          <p:cNvGrpSpPr>
            <a:grpSpLocks noChangeAspect="1"/>
          </p:cNvGrpSpPr>
          <p:nvPr userDrawn="1"/>
        </p:nvGrpSpPr>
        <p:grpSpPr>
          <a:xfrm>
            <a:off x="2857638" y="2666928"/>
            <a:ext cx="6349728" cy="1523959"/>
            <a:chOff x="2182355" y="2437438"/>
            <a:chExt cx="6661380" cy="1598732"/>
          </a:xfrm>
          <a:solidFill>
            <a:schemeClr val="accent2"/>
          </a:solidFill>
        </p:grpSpPr>
        <p:sp>
          <p:nvSpPr>
            <p:cNvPr id="8" name="Freihandform: Form 7">
              <a:extLst>
                <a:ext uri="{FF2B5EF4-FFF2-40B4-BE49-F238E27FC236}">
                  <a16:creationId xmlns:a16="http://schemas.microsoft.com/office/drawing/2014/main" id="{AD726CA5-50B5-467E-9FF2-8D6E9C37D657}"/>
                </a:ext>
              </a:extLst>
            </p:cNvPr>
            <p:cNvSpPr/>
            <p:nvPr/>
          </p:nvSpPr>
          <p:spPr>
            <a:xfrm>
              <a:off x="2182355" y="2590916"/>
              <a:ext cx="6661380" cy="1294212"/>
            </a:xfrm>
            <a:custGeom>
              <a:avLst/>
              <a:gdLst>
                <a:gd name="connsiteX0" fmla="*/ 375635 w 6661380"/>
                <a:gd name="connsiteY0" fmla="*/ 508001 h 1294211"/>
                <a:gd name="connsiteX1" fmla="*/ 462690 w 6661380"/>
                <a:gd name="connsiteY1" fmla="*/ 420946 h 1294211"/>
                <a:gd name="connsiteX2" fmla="*/ 210205 w 6661380"/>
                <a:gd name="connsiteY2" fmla="*/ 168461 h 1294211"/>
                <a:gd name="connsiteX3" fmla="*/ 36057 w 6661380"/>
                <a:gd name="connsiteY3" fmla="*/ 168461 h 1294211"/>
                <a:gd name="connsiteX4" fmla="*/ 36057 w 6661380"/>
                <a:gd name="connsiteY4" fmla="*/ 342608 h 1294211"/>
                <a:gd name="connsiteX5" fmla="*/ 201488 w 6661380"/>
                <a:gd name="connsiteY5" fmla="*/ 508001 h 1294211"/>
                <a:gd name="connsiteX6" fmla="*/ 375635 w 6661380"/>
                <a:gd name="connsiteY6" fmla="*/ 508001 h 1294211"/>
                <a:gd name="connsiteX7" fmla="*/ 1054525 w 6661380"/>
                <a:gd name="connsiteY7" fmla="*/ 342799 h 1294211"/>
                <a:gd name="connsiteX8" fmla="*/ 1054525 w 6661380"/>
                <a:gd name="connsiteY8" fmla="*/ 168651 h 1294211"/>
                <a:gd name="connsiteX9" fmla="*/ 880378 w 6661380"/>
                <a:gd name="connsiteY9" fmla="*/ 168651 h 1294211"/>
                <a:gd name="connsiteX10" fmla="*/ 463489 w 6661380"/>
                <a:gd name="connsiteY10" fmla="*/ 584740 h 1294211"/>
                <a:gd name="connsiteX11" fmla="*/ 427442 w 6661380"/>
                <a:gd name="connsiteY11" fmla="*/ 671795 h 1294211"/>
                <a:gd name="connsiteX12" fmla="*/ 427442 w 6661380"/>
                <a:gd name="connsiteY12" fmla="*/ 1065121 h 1294211"/>
                <a:gd name="connsiteX13" fmla="*/ 550544 w 6661380"/>
                <a:gd name="connsiteY13" fmla="*/ 1188261 h 1294211"/>
                <a:gd name="connsiteX14" fmla="*/ 673685 w 6661380"/>
                <a:gd name="connsiteY14" fmla="*/ 1065121 h 1294211"/>
                <a:gd name="connsiteX15" fmla="*/ 673685 w 6661380"/>
                <a:gd name="connsiteY15" fmla="*/ 722802 h 1294211"/>
                <a:gd name="connsiteX16" fmla="*/ 1054525 w 6661380"/>
                <a:gd name="connsiteY16" fmla="*/ 342799 h 1294211"/>
                <a:gd name="connsiteX17" fmla="*/ 1950500 w 6661380"/>
                <a:gd name="connsiteY17" fmla="*/ 681425 h 1294211"/>
                <a:gd name="connsiteX18" fmla="*/ 1940299 w 6661380"/>
                <a:gd name="connsiteY18" fmla="*/ 792118 h 1294211"/>
                <a:gd name="connsiteX19" fmla="*/ 1784041 w 6661380"/>
                <a:gd name="connsiteY19" fmla="*/ 948604 h 1294211"/>
                <a:gd name="connsiteX20" fmla="*/ 1674072 w 6661380"/>
                <a:gd name="connsiteY20" fmla="*/ 958729 h 1294211"/>
                <a:gd name="connsiteX21" fmla="*/ 1603613 w 6661380"/>
                <a:gd name="connsiteY21" fmla="*/ 958729 h 1294211"/>
                <a:gd name="connsiteX22" fmla="*/ 1493643 w 6661380"/>
                <a:gd name="connsiteY22" fmla="*/ 948604 h 1294211"/>
                <a:gd name="connsiteX23" fmla="*/ 1337386 w 6661380"/>
                <a:gd name="connsiteY23" fmla="*/ 792118 h 1294211"/>
                <a:gd name="connsiteX24" fmla="*/ 1327185 w 6661380"/>
                <a:gd name="connsiteY24" fmla="*/ 681425 h 1294211"/>
                <a:gd name="connsiteX25" fmla="*/ 1327185 w 6661380"/>
                <a:gd name="connsiteY25" fmla="*/ 623490 h 1294211"/>
                <a:gd name="connsiteX26" fmla="*/ 1337386 w 6661380"/>
                <a:gd name="connsiteY26" fmla="*/ 512797 h 1294211"/>
                <a:gd name="connsiteX27" fmla="*/ 1493643 w 6661380"/>
                <a:gd name="connsiteY27" fmla="*/ 356312 h 1294211"/>
                <a:gd name="connsiteX28" fmla="*/ 1603613 w 6661380"/>
                <a:gd name="connsiteY28" fmla="*/ 346186 h 1294211"/>
                <a:gd name="connsiteX29" fmla="*/ 1674072 w 6661380"/>
                <a:gd name="connsiteY29" fmla="*/ 346186 h 1294211"/>
                <a:gd name="connsiteX30" fmla="*/ 1784041 w 6661380"/>
                <a:gd name="connsiteY30" fmla="*/ 356312 h 1294211"/>
                <a:gd name="connsiteX31" fmla="*/ 1940299 w 6661380"/>
                <a:gd name="connsiteY31" fmla="*/ 512797 h 1294211"/>
                <a:gd name="connsiteX32" fmla="*/ 1950500 w 6661380"/>
                <a:gd name="connsiteY32" fmla="*/ 623490 h 1294211"/>
                <a:gd name="connsiteX33" fmla="*/ 1950500 w 6661380"/>
                <a:gd name="connsiteY33" fmla="*/ 681425 h 1294211"/>
                <a:gd name="connsiteX34" fmla="*/ 2112543 w 6661380"/>
                <a:gd name="connsiteY34" fmla="*/ 993787 h 1294211"/>
                <a:gd name="connsiteX35" fmla="*/ 2186922 w 6661380"/>
                <a:gd name="connsiteY35" fmla="*/ 688315 h 1294211"/>
                <a:gd name="connsiteX36" fmla="*/ 2186922 w 6661380"/>
                <a:gd name="connsiteY36" fmla="*/ 627335 h 1294211"/>
                <a:gd name="connsiteX37" fmla="*/ 2113076 w 6661380"/>
                <a:gd name="connsiteY37" fmla="*/ 322738 h 1294211"/>
                <a:gd name="connsiteX38" fmla="*/ 1983426 w 6661380"/>
                <a:gd name="connsiteY38" fmla="*/ 193926 h 1294211"/>
                <a:gd name="connsiteX39" fmla="*/ 1676317 w 6661380"/>
                <a:gd name="connsiteY39" fmla="*/ 120499 h 1294211"/>
                <a:gd name="connsiteX40" fmla="*/ 1601368 w 6661380"/>
                <a:gd name="connsiteY40" fmla="*/ 120499 h 1294211"/>
                <a:gd name="connsiteX41" fmla="*/ 1294259 w 6661380"/>
                <a:gd name="connsiteY41" fmla="*/ 193926 h 1294211"/>
                <a:gd name="connsiteX42" fmla="*/ 1164609 w 6661380"/>
                <a:gd name="connsiteY42" fmla="*/ 322738 h 1294211"/>
                <a:gd name="connsiteX43" fmla="*/ 1090763 w 6661380"/>
                <a:gd name="connsiteY43" fmla="*/ 627335 h 1294211"/>
                <a:gd name="connsiteX44" fmla="*/ 1090763 w 6661380"/>
                <a:gd name="connsiteY44" fmla="*/ 688315 h 1294211"/>
                <a:gd name="connsiteX45" fmla="*/ 1165142 w 6661380"/>
                <a:gd name="connsiteY45" fmla="*/ 993787 h 1294211"/>
                <a:gd name="connsiteX46" fmla="*/ 1293383 w 6661380"/>
                <a:gd name="connsiteY46" fmla="*/ 1121191 h 1294211"/>
                <a:gd name="connsiteX47" fmla="*/ 1601368 w 6661380"/>
                <a:gd name="connsiteY47" fmla="*/ 1195151 h 1294211"/>
                <a:gd name="connsiteX48" fmla="*/ 1676317 w 6661380"/>
                <a:gd name="connsiteY48" fmla="*/ 1195151 h 1294211"/>
                <a:gd name="connsiteX49" fmla="*/ 1984302 w 6661380"/>
                <a:gd name="connsiteY49" fmla="*/ 1121191 h 1294211"/>
                <a:gd name="connsiteX50" fmla="*/ 2112543 w 6661380"/>
                <a:gd name="connsiteY50" fmla="*/ 993787 h 1294211"/>
                <a:gd name="connsiteX51" fmla="*/ 3160899 w 6661380"/>
                <a:gd name="connsiteY51" fmla="*/ 684775 h 1294211"/>
                <a:gd name="connsiteX52" fmla="*/ 3117505 w 6661380"/>
                <a:gd name="connsiteY52" fmla="*/ 873654 h 1294211"/>
                <a:gd name="connsiteX53" fmla="*/ 3072132 w 6661380"/>
                <a:gd name="connsiteY53" fmla="*/ 918989 h 1294211"/>
                <a:gd name="connsiteX54" fmla="*/ 2883283 w 6661380"/>
                <a:gd name="connsiteY54" fmla="*/ 962383 h 1294211"/>
                <a:gd name="connsiteX55" fmla="*/ 2812520 w 6661380"/>
                <a:gd name="connsiteY55" fmla="*/ 962383 h 1294211"/>
                <a:gd name="connsiteX56" fmla="*/ 2623680 w 6661380"/>
                <a:gd name="connsiteY56" fmla="*/ 918989 h 1294211"/>
                <a:gd name="connsiteX57" fmla="*/ 2578306 w 6661380"/>
                <a:gd name="connsiteY57" fmla="*/ 873654 h 1294211"/>
                <a:gd name="connsiteX58" fmla="*/ 2534950 w 6661380"/>
                <a:gd name="connsiteY58" fmla="*/ 684775 h 1294211"/>
                <a:gd name="connsiteX59" fmla="*/ 2534950 w 6661380"/>
                <a:gd name="connsiteY59" fmla="*/ 626802 h 1294211"/>
                <a:gd name="connsiteX60" fmla="*/ 2578306 w 6661380"/>
                <a:gd name="connsiteY60" fmla="*/ 437961 h 1294211"/>
                <a:gd name="connsiteX61" fmla="*/ 2623680 w 6661380"/>
                <a:gd name="connsiteY61" fmla="*/ 392626 h 1294211"/>
                <a:gd name="connsiteX62" fmla="*/ 2812520 w 6661380"/>
                <a:gd name="connsiteY62" fmla="*/ 349194 h 1294211"/>
                <a:gd name="connsiteX63" fmla="*/ 2883283 w 6661380"/>
                <a:gd name="connsiteY63" fmla="*/ 349194 h 1294211"/>
                <a:gd name="connsiteX64" fmla="*/ 3072132 w 6661380"/>
                <a:gd name="connsiteY64" fmla="*/ 392626 h 1294211"/>
                <a:gd name="connsiteX65" fmla="*/ 3117505 w 6661380"/>
                <a:gd name="connsiteY65" fmla="*/ 437961 h 1294211"/>
                <a:gd name="connsiteX66" fmla="*/ 3160899 w 6661380"/>
                <a:gd name="connsiteY66" fmla="*/ 626802 h 1294211"/>
                <a:gd name="connsiteX67" fmla="*/ 3160899 w 6661380"/>
                <a:gd name="connsiteY67" fmla="*/ 684775 h 1294211"/>
                <a:gd name="connsiteX68" fmla="*/ 3394162 w 6661380"/>
                <a:gd name="connsiteY68" fmla="*/ 686412 h 1294211"/>
                <a:gd name="connsiteX69" fmla="*/ 3394162 w 6661380"/>
                <a:gd name="connsiteY69" fmla="*/ 625203 h 1294211"/>
                <a:gd name="connsiteX70" fmla="*/ 3334704 w 6661380"/>
                <a:gd name="connsiteY70" fmla="*/ 343979 h 1294211"/>
                <a:gd name="connsiteX71" fmla="*/ 3166495 w 6661380"/>
                <a:gd name="connsiteY71" fmla="*/ 175769 h 1294211"/>
                <a:gd name="connsiteX72" fmla="*/ 2885270 w 6661380"/>
                <a:gd name="connsiteY72" fmla="*/ 116312 h 1294211"/>
                <a:gd name="connsiteX73" fmla="*/ 2810541 w 6661380"/>
                <a:gd name="connsiteY73" fmla="*/ 116312 h 1294211"/>
                <a:gd name="connsiteX74" fmla="*/ 2529355 w 6661380"/>
                <a:gd name="connsiteY74" fmla="*/ 175769 h 1294211"/>
                <a:gd name="connsiteX75" fmla="*/ 2361108 w 6661380"/>
                <a:gd name="connsiteY75" fmla="*/ 343979 h 1294211"/>
                <a:gd name="connsiteX76" fmla="*/ 2301650 w 6661380"/>
                <a:gd name="connsiteY76" fmla="*/ 625203 h 1294211"/>
                <a:gd name="connsiteX77" fmla="*/ 2301650 w 6661380"/>
                <a:gd name="connsiteY77" fmla="*/ 686412 h 1294211"/>
                <a:gd name="connsiteX78" fmla="*/ 2382310 w 6661380"/>
                <a:gd name="connsiteY78" fmla="*/ 1003494 h 1294211"/>
                <a:gd name="connsiteX79" fmla="*/ 2493460 w 6661380"/>
                <a:gd name="connsiteY79" fmla="*/ 1114644 h 1294211"/>
                <a:gd name="connsiteX80" fmla="*/ 2810541 w 6661380"/>
                <a:gd name="connsiteY80" fmla="*/ 1195303 h 1294211"/>
                <a:gd name="connsiteX81" fmla="*/ 2885270 w 6661380"/>
                <a:gd name="connsiteY81" fmla="*/ 1195303 h 1294211"/>
                <a:gd name="connsiteX82" fmla="*/ 3202352 w 6661380"/>
                <a:gd name="connsiteY82" fmla="*/ 1114644 h 1294211"/>
                <a:gd name="connsiteX83" fmla="*/ 3313502 w 6661380"/>
                <a:gd name="connsiteY83" fmla="*/ 1003494 h 1294211"/>
                <a:gd name="connsiteX84" fmla="*/ 3394162 w 6661380"/>
                <a:gd name="connsiteY84" fmla="*/ 686412 h 1294211"/>
                <a:gd name="connsiteX85" fmla="*/ 6661892 w 6661380"/>
                <a:gd name="connsiteY85" fmla="*/ 1146767 h 1294211"/>
                <a:gd name="connsiteX86" fmla="*/ 6604300 w 6661380"/>
                <a:gd name="connsiteY86" fmla="*/ 1091116 h 1294211"/>
                <a:gd name="connsiteX87" fmla="*/ 6546061 w 6661380"/>
                <a:gd name="connsiteY87" fmla="*/ 1146767 h 1294211"/>
                <a:gd name="connsiteX88" fmla="*/ 6604300 w 6661380"/>
                <a:gd name="connsiteY88" fmla="*/ 1203065 h 1294211"/>
                <a:gd name="connsiteX89" fmla="*/ 6661892 w 6661380"/>
                <a:gd name="connsiteY89" fmla="*/ 1146767 h 1294211"/>
                <a:gd name="connsiteX90" fmla="*/ 6462203 w 6661380"/>
                <a:gd name="connsiteY90" fmla="*/ 1195300 h 1294211"/>
                <a:gd name="connsiteX91" fmla="*/ 6462203 w 6661380"/>
                <a:gd name="connsiteY91" fmla="*/ 686674 h 1294211"/>
                <a:gd name="connsiteX92" fmla="*/ 6360608 w 6661380"/>
                <a:gd name="connsiteY92" fmla="*/ 691204 h 1294211"/>
                <a:gd name="connsiteX93" fmla="*/ 6360608 w 6661380"/>
                <a:gd name="connsiteY93" fmla="*/ 1195300 h 1294211"/>
                <a:gd name="connsiteX94" fmla="*/ 6462203 w 6661380"/>
                <a:gd name="connsiteY94" fmla="*/ 1195300 h 1294211"/>
                <a:gd name="connsiteX95" fmla="*/ 6174432 w 6661380"/>
                <a:gd name="connsiteY95" fmla="*/ 1076232 h 1294211"/>
                <a:gd name="connsiteX96" fmla="*/ 6109074 w 6661380"/>
                <a:gd name="connsiteY96" fmla="*/ 1122177 h 1294211"/>
                <a:gd name="connsiteX97" fmla="*/ 6053423 w 6661380"/>
                <a:gd name="connsiteY97" fmla="*/ 1070408 h 1294211"/>
                <a:gd name="connsiteX98" fmla="*/ 6118781 w 6661380"/>
                <a:gd name="connsiteY98" fmla="*/ 1018640 h 1294211"/>
                <a:gd name="connsiteX99" fmla="*/ 6174432 w 6661380"/>
                <a:gd name="connsiteY99" fmla="*/ 1027052 h 1294211"/>
                <a:gd name="connsiteX100" fmla="*/ 6174432 w 6661380"/>
                <a:gd name="connsiteY100" fmla="*/ 1076232 h 1294211"/>
                <a:gd name="connsiteX101" fmla="*/ 6197080 w 6661380"/>
                <a:gd name="connsiteY101" fmla="*/ 1195300 h 1294211"/>
                <a:gd name="connsiteX102" fmla="*/ 6274086 w 6661380"/>
                <a:gd name="connsiteY102" fmla="*/ 1195300 h 1294211"/>
                <a:gd name="connsiteX103" fmla="*/ 6274086 w 6661380"/>
                <a:gd name="connsiteY103" fmla="*/ 952635 h 1294211"/>
                <a:gd name="connsiteX104" fmla="*/ 6118134 w 6661380"/>
                <a:gd name="connsiteY104" fmla="*/ 795388 h 1294211"/>
                <a:gd name="connsiteX105" fmla="*/ 5983536 w 6661380"/>
                <a:gd name="connsiteY105" fmla="*/ 821272 h 1294211"/>
                <a:gd name="connsiteX106" fmla="*/ 5991948 w 6661380"/>
                <a:gd name="connsiteY106" fmla="*/ 901514 h 1294211"/>
                <a:gd name="connsiteX107" fmla="*/ 6100014 w 6661380"/>
                <a:gd name="connsiteY107" fmla="*/ 880159 h 1294211"/>
                <a:gd name="connsiteX108" fmla="*/ 6174432 w 6661380"/>
                <a:gd name="connsiteY108" fmla="*/ 937751 h 1294211"/>
                <a:gd name="connsiteX109" fmla="*/ 6174432 w 6661380"/>
                <a:gd name="connsiteY109" fmla="*/ 960400 h 1294211"/>
                <a:gd name="connsiteX110" fmla="*/ 6099367 w 6661380"/>
                <a:gd name="connsiteY110" fmla="*/ 949399 h 1294211"/>
                <a:gd name="connsiteX111" fmla="*/ 5959593 w 6661380"/>
                <a:gd name="connsiteY111" fmla="*/ 1071702 h 1294211"/>
                <a:gd name="connsiteX112" fmla="*/ 6081249 w 6661380"/>
                <a:gd name="connsiteY112" fmla="*/ 1201771 h 1294211"/>
                <a:gd name="connsiteX113" fmla="*/ 6187374 w 6661380"/>
                <a:gd name="connsiteY113" fmla="*/ 1157120 h 1294211"/>
                <a:gd name="connsiteX114" fmla="*/ 6189315 w 6661380"/>
                <a:gd name="connsiteY114" fmla="*/ 1157768 h 1294211"/>
                <a:gd name="connsiteX115" fmla="*/ 6197080 w 6661380"/>
                <a:gd name="connsiteY115" fmla="*/ 1195300 h 1294211"/>
                <a:gd name="connsiteX116" fmla="*/ 5915323 w 6661380"/>
                <a:gd name="connsiteY116" fmla="*/ 878218 h 1294211"/>
                <a:gd name="connsiteX117" fmla="*/ 5915323 w 6661380"/>
                <a:gd name="connsiteY117" fmla="*/ 803153 h 1294211"/>
                <a:gd name="connsiteX118" fmla="*/ 5827964 w 6661380"/>
                <a:gd name="connsiteY118" fmla="*/ 803153 h 1294211"/>
                <a:gd name="connsiteX119" fmla="*/ 5827964 w 6661380"/>
                <a:gd name="connsiteY119" fmla="*/ 707382 h 1294211"/>
                <a:gd name="connsiteX120" fmla="*/ 5749017 w 6661380"/>
                <a:gd name="connsiteY120" fmla="*/ 714500 h 1294211"/>
                <a:gd name="connsiteX121" fmla="*/ 5732192 w 6661380"/>
                <a:gd name="connsiteY121" fmla="*/ 803153 h 1294211"/>
                <a:gd name="connsiteX122" fmla="*/ 5683660 w 6661380"/>
                <a:gd name="connsiteY122" fmla="*/ 803153 h 1294211"/>
                <a:gd name="connsiteX123" fmla="*/ 5683660 w 6661380"/>
                <a:gd name="connsiteY123" fmla="*/ 878218 h 1294211"/>
                <a:gd name="connsiteX124" fmla="*/ 5727662 w 6661380"/>
                <a:gd name="connsiteY124" fmla="*/ 878218 h 1294211"/>
                <a:gd name="connsiteX125" fmla="*/ 5727662 w 6661380"/>
                <a:gd name="connsiteY125" fmla="*/ 1082056 h 1294211"/>
                <a:gd name="connsiteX126" fmla="*/ 5844141 w 6661380"/>
                <a:gd name="connsiteY126" fmla="*/ 1201771 h 1294211"/>
                <a:gd name="connsiteX127" fmla="*/ 5911440 w 6661380"/>
                <a:gd name="connsiteY127" fmla="*/ 1190770 h 1294211"/>
                <a:gd name="connsiteX128" fmla="*/ 5905617 w 6661380"/>
                <a:gd name="connsiteY128" fmla="*/ 1117647 h 1294211"/>
                <a:gd name="connsiteX129" fmla="*/ 5874556 w 6661380"/>
                <a:gd name="connsiteY129" fmla="*/ 1122177 h 1294211"/>
                <a:gd name="connsiteX130" fmla="*/ 5827964 w 6661380"/>
                <a:gd name="connsiteY130" fmla="*/ 1078821 h 1294211"/>
                <a:gd name="connsiteX131" fmla="*/ 5827964 w 6661380"/>
                <a:gd name="connsiteY131" fmla="*/ 878218 h 1294211"/>
                <a:gd name="connsiteX132" fmla="*/ 5915323 w 6661380"/>
                <a:gd name="connsiteY132" fmla="*/ 878218 h 1294211"/>
                <a:gd name="connsiteX133" fmla="*/ 5626486 w 6661380"/>
                <a:gd name="connsiteY133" fmla="*/ 718383 h 1294211"/>
                <a:gd name="connsiteX134" fmla="*/ 5569541 w 6661380"/>
                <a:gd name="connsiteY134" fmla="*/ 675027 h 1294211"/>
                <a:gd name="connsiteX135" fmla="*/ 5511948 w 6661380"/>
                <a:gd name="connsiteY135" fmla="*/ 718383 h 1294211"/>
                <a:gd name="connsiteX136" fmla="*/ 5569541 w 6661380"/>
                <a:gd name="connsiteY136" fmla="*/ 761092 h 1294211"/>
                <a:gd name="connsiteX137" fmla="*/ 5626486 w 6661380"/>
                <a:gd name="connsiteY137" fmla="*/ 718383 h 1294211"/>
                <a:gd name="connsiteX138" fmla="*/ 5620662 w 6661380"/>
                <a:gd name="connsiteY138" fmla="*/ 1195300 h 1294211"/>
                <a:gd name="connsiteX139" fmla="*/ 5620662 w 6661380"/>
                <a:gd name="connsiteY139" fmla="*/ 801212 h 1294211"/>
                <a:gd name="connsiteX140" fmla="*/ 5517772 w 6661380"/>
                <a:gd name="connsiteY140" fmla="*/ 805742 h 1294211"/>
                <a:gd name="connsiteX141" fmla="*/ 5517772 w 6661380"/>
                <a:gd name="connsiteY141" fmla="*/ 1195300 h 1294211"/>
                <a:gd name="connsiteX142" fmla="*/ 5620662 w 6661380"/>
                <a:gd name="connsiteY142" fmla="*/ 1195300 h 1294211"/>
                <a:gd name="connsiteX143" fmla="*/ 5271910 w 6661380"/>
                <a:gd name="connsiteY143" fmla="*/ 871747 h 1294211"/>
                <a:gd name="connsiteX144" fmla="*/ 5323679 w 6661380"/>
                <a:gd name="connsiteY144" fmla="*/ 919633 h 1294211"/>
                <a:gd name="connsiteX145" fmla="*/ 5269321 w 6661380"/>
                <a:gd name="connsiteY145" fmla="*/ 968166 h 1294211"/>
                <a:gd name="connsiteX146" fmla="*/ 5219495 w 6661380"/>
                <a:gd name="connsiteY146" fmla="*/ 920280 h 1294211"/>
                <a:gd name="connsiteX147" fmla="*/ 5271910 w 6661380"/>
                <a:gd name="connsiteY147" fmla="*/ 871747 h 1294211"/>
                <a:gd name="connsiteX148" fmla="*/ 5310089 w 6661380"/>
                <a:gd name="connsiteY148" fmla="*/ 1160356 h 1294211"/>
                <a:gd name="connsiteX149" fmla="*/ 5364446 w 6661380"/>
                <a:gd name="connsiteY149" fmla="*/ 1190123 h 1294211"/>
                <a:gd name="connsiteX150" fmla="*/ 5272557 w 6661380"/>
                <a:gd name="connsiteY150" fmla="*/ 1226361 h 1294211"/>
                <a:gd name="connsiteX151" fmla="*/ 5200728 w 6661380"/>
                <a:gd name="connsiteY151" fmla="*/ 1185593 h 1294211"/>
                <a:gd name="connsiteX152" fmla="*/ 5216906 w 6661380"/>
                <a:gd name="connsiteY152" fmla="*/ 1153885 h 1294211"/>
                <a:gd name="connsiteX153" fmla="*/ 5310089 w 6661380"/>
                <a:gd name="connsiteY153" fmla="*/ 1160356 h 1294211"/>
                <a:gd name="connsiteX154" fmla="*/ 5271263 w 6661380"/>
                <a:gd name="connsiteY154" fmla="*/ 1037406 h 1294211"/>
                <a:gd name="connsiteX155" fmla="*/ 5420097 w 6661380"/>
                <a:gd name="connsiteY155" fmla="*/ 917691 h 1294211"/>
                <a:gd name="connsiteX156" fmla="*/ 5414273 w 6661380"/>
                <a:gd name="connsiteY156" fmla="*/ 876276 h 1294211"/>
                <a:gd name="connsiteX157" fmla="*/ 5455688 w 6661380"/>
                <a:gd name="connsiteY157" fmla="*/ 843921 h 1294211"/>
                <a:gd name="connsiteX158" fmla="*/ 5434981 w 6661380"/>
                <a:gd name="connsiteY158" fmla="*/ 796035 h 1294211"/>
                <a:gd name="connsiteX159" fmla="*/ 5368328 w 6661380"/>
                <a:gd name="connsiteY159" fmla="*/ 817390 h 1294211"/>
                <a:gd name="connsiteX160" fmla="*/ 5270616 w 6661380"/>
                <a:gd name="connsiteY160" fmla="*/ 796035 h 1294211"/>
                <a:gd name="connsiteX161" fmla="*/ 5120488 w 6661380"/>
                <a:gd name="connsiteY161" fmla="*/ 917691 h 1294211"/>
                <a:gd name="connsiteX162" fmla="*/ 5163196 w 6661380"/>
                <a:gd name="connsiteY162" fmla="*/ 1010227 h 1294211"/>
                <a:gd name="connsiteX163" fmla="*/ 5115958 w 6661380"/>
                <a:gd name="connsiteY163" fmla="*/ 1077526 h 1294211"/>
                <a:gd name="connsiteX164" fmla="*/ 5145724 w 6661380"/>
                <a:gd name="connsiteY164" fmla="*/ 1135119 h 1294211"/>
                <a:gd name="connsiteX165" fmla="*/ 5115311 w 6661380"/>
                <a:gd name="connsiteY165" fmla="*/ 1198535 h 1294211"/>
                <a:gd name="connsiteX166" fmla="*/ 5274498 w 6661380"/>
                <a:gd name="connsiteY166" fmla="*/ 1302072 h 1294211"/>
                <a:gd name="connsiteX167" fmla="*/ 5454394 w 6661380"/>
                <a:gd name="connsiteY167" fmla="*/ 1175239 h 1294211"/>
                <a:gd name="connsiteX168" fmla="*/ 5327561 w 6661380"/>
                <a:gd name="connsiteY168" fmla="*/ 1075585 h 1294211"/>
                <a:gd name="connsiteX169" fmla="*/ 5234378 w 6661380"/>
                <a:gd name="connsiteY169" fmla="*/ 1070408 h 1294211"/>
                <a:gd name="connsiteX170" fmla="*/ 5208494 w 6661380"/>
                <a:gd name="connsiteY170" fmla="*/ 1052289 h 1294211"/>
                <a:gd name="connsiteX171" fmla="*/ 5222083 w 6661380"/>
                <a:gd name="connsiteY171" fmla="*/ 1033523 h 1294211"/>
                <a:gd name="connsiteX172" fmla="*/ 5271263 w 6661380"/>
                <a:gd name="connsiteY172" fmla="*/ 1037406 h 1294211"/>
                <a:gd name="connsiteX173" fmla="*/ 5041845 w 6661380"/>
                <a:gd name="connsiteY173" fmla="*/ 718383 h 1294211"/>
                <a:gd name="connsiteX174" fmla="*/ 4984899 w 6661380"/>
                <a:gd name="connsiteY174" fmla="*/ 675027 h 1294211"/>
                <a:gd name="connsiteX175" fmla="*/ 4927307 w 6661380"/>
                <a:gd name="connsiteY175" fmla="*/ 718383 h 1294211"/>
                <a:gd name="connsiteX176" fmla="*/ 4984899 w 6661380"/>
                <a:gd name="connsiteY176" fmla="*/ 761092 h 1294211"/>
                <a:gd name="connsiteX177" fmla="*/ 5041845 w 6661380"/>
                <a:gd name="connsiteY177" fmla="*/ 718383 h 1294211"/>
                <a:gd name="connsiteX178" fmla="*/ 5036021 w 6661380"/>
                <a:gd name="connsiteY178" fmla="*/ 1195300 h 1294211"/>
                <a:gd name="connsiteX179" fmla="*/ 5036021 w 6661380"/>
                <a:gd name="connsiteY179" fmla="*/ 801212 h 1294211"/>
                <a:gd name="connsiteX180" fmla="*/ 4933131 w 6661380"/>
                <a:gd name="connsiteY180" fmla="*/ 805742 h 1294211"/>
                <a:gd name="connsiteX181" fmla="*/ 4933131 w 6661380"/>
                <a:gd name="connsiteY181" fmla="*/ 1195300 h 1294211"/>
                <a:gd name="connsiteX182" fmla="*/ 5036021 w 6661380"/>
                <a:gd name="connsiteY182" fmla="*/ 1195300 h 1294211"/>
                <a:gd name="connsiteX183" fmla="*/ 4740408 w 6661380"/>
                <a:gd name="connsiteY183" fmla="*/ 1088527 h 1294211"/>
                <a:gd name="connsiteX184" fmla="*/ 4673756 w 6661380"/>
                <a:gd name="connsiteY184" fmla="*/ 1121530 h 1294211"/>
                <a:gd name="connsiteX185" fmla="*/ 4599339 w 6661380"/>
                <a:gd name="connsiteY185" fmla="*/ 1001815 h 1294211"/>
                <a:gd name="connsiteX186" fmla="*/ 4674403 w 6661380"/>
                <a:gd name="connsiteY186" fmla="*/ 885336 h 1294211"/>
                <a:gd name="connsiteX187" fmla="*/ 4740408 w 6661380"/>
                <a:gd name="connsiteY187" fmla="*/ 915103 h 1294211"/>
                <a:gd name="connsiteX188" fmla="*/ 4740408 w 6661380"/>
                <a:gd name="connsiteY188" fmla="*/ 1088527 h 1294211"/>
                <a:gd name="connsiteX189" fmla="*/ 4840709 w 6661380"/>
                <a:gd name="connsiteY189" fmla="*/ 1195300 h 1294211"/>
                <a:gd name="connsiteX190" fmla="*/ 4840709 w 6661380"/>
                <a:gd name="connsiteY190" fmla="*/ 686674 h 1294211"/>
                <a:gd name="connsiteX191" fmla="*/ 4740408 w 6661380"/>
                <a:gd name="connsiteY191" fmla="*/ 691851 h 1294211"/>
                <a:gd name="connsiteX192" fmla="*/ 4740408 w 6661380"/>
                <a:gd name="connsiteY192" fmla="*/ 777916 h 1294211"/>
                <a:gd name="connsiteX193" fmla="*/ 4741702 w 6661380"/>
                <a:gd name="connsiteY193" fmla="*/ 829685 h 1294211"/>
                <a:gd name="connsiteX194" fmla="*/ 4740408 w 6661380"/>
                <a:gd name="connsiteY194" fmla="*/ 830979 h 1294211"/>
                <a:gd name="connsiteX195" fmla="*/ 4644636 w 6661380"/>
                <a:gd name="connsiteY195" fmla="*/ 795388 h 1294211"/>
                <a:gd name="connsiteX196" fmla="*/ 4495802 w 6661380"/>
                <a:gd name="connsiteY196" fmla="*/ 997285 h 1294211"/>
                <a:gd name="connsiteX197" fmla="*/ 4645930 w 6661380"/>
                <a:gd name="connsiteY197" fmla="*/ 1203065 h 1294211"/>
                <a:gd name="connsiteX198" fmla="*/ 4750761 w 6661380"/>
                <a:gd name="connsiteY198" fmla="*/ 1161003 h 1294211"/>
                <a:gd name="connsiteX199" fmla="*/ 4752703 w 6661380"/>
                <a:gd name="connsiteY199" fmla="*/ 1161650 h 1294211"/>
                <a:gd name="connsiteX200" fmla="*/ 4762409 w 6661380"/>
                <a:gd name="connsiteY200" fmla="*/ 1195300 h 1294211"/>
                <a:gd name="connsiteX201" fmla="*/ 4840709 w 6661380"/>
                <a:gd name="connsiteY201" fmla="*/ 1195300 h 1294211"/>
                <a:gd name="connsiteX202" fmla="*/ 5706917 w 6661380"/>
                <a:gd name="connsiteY202" fmla="*/ 203838 h 1294211"/>
                <a:gd name="connsiteX203" fmla="*/ 5706917 w 6661380"/>
                <a:gd name="connsiteY203" fmla="*/ 128774 h 1294211"/>
                <a:gd name="connsiteX204" fmla="*/ 5619558 w 6661380"/>
                <a:gd name="connsiteY204" fmla="*/ 128774 h 1294211"/>
                <a:gd name="connsiteX205" fmla="*/ 5619558 w 6661380"/>
                <a:gd name="connsiteY205" fmla="*/ 33002 h 1294211"/>
                <a:gd name="connsiteX206" fmla="*/ 5540611 w 6661380"/>
                <a:gd name="connsiteY206" fmla="*/ 40121 h 1294211"/>
                <a:gd name="connsiteX207" fmla="*/ 5523786 w 6661380"/>
                <a:gd name="connsiteY207" fmla="*/ 128774 h 1294211"/>
                <a:gd name="connsiteX208" fmla="*/ 5475253 w 6661380"/>
                <a:gd name="connsiteY208" fmla="*/ 128774 h 1294211"/>
                <a:gd name="connsiteX209" fmla="*/ 5475253 w 6661380"/>
                <a:gd name="connsiteY209" fmla="*/ 203838 h 1294211"/>
                <a:gd name="connsiteX210" fmla="*/ 5519257 w 6661380"/>
                <a:gd name="connsiteY210" fmla="*/ 203838 h 1294211"/>
                <a:gd name="connsiteX211" fmla="*/ 5519257 w 6661380"/>
                <a:gd name="connsiteY211" fmla="*/ 407677 h 1294211"/>
                <a:gd name="connsiteX212" fmla="*/ 5635736 w 6661380"/>
                <a:gd name="connsiteY212" fmla="*/ 527391 h 1294211"/>
                <a:gd name="connsiteX213" fmla="*/ 5703035 w 6661380"/>
                <a:gd name="connsiteY213" fmla="*/ 516390 h 1294211"/>
                <a:gd name="connsiteX214" fmla="*/ 5697211 w 6661380"/>
                <a:gd name="connsiteY214" fmla="*/ 443268 h 1294211"/>
                <a:gd name="connsiteX215" fmla="*/ 5666149 w 6661380"/>
                <a:gd name="connsiteY215" fmla="*/ 447797 h 1294211"/>
                <a:gd name="connsiteX216" fmla="*/ 5619558 w 6661380"/>
                <a:gd name="connsiteY216" fmla="*/ 404441 h 1294211"/>
                <a:gd name="connsiteX217" fmla="*/ 5619558 w 6661380"/>
                <a:gd name="connsiteY217" fmla="*/ 203838 h 1294211"/>
                <a:gd name="connsiteX218" fmla="*/ 5706917 w 6661380"/>
                <a:gd name="connsiteY218" fmla="*/ 203838 h 1294211"/>
                <a:gd name="connsiteX219" fmla="*/ 5431327 w 6661380"/>
                <a:gd name="connsiteY219" fmla="*/ 397970 h 1294211"/>
                <a:gd name="connsiteX220" fmla="*/ 5252078 w 6661380"/>
                <a:gd name="connsiteY220" fmla="*/ 238782 h 1294211"/>
                <a:gd name="connsiteX221" fmla="*/ 5303199 w 6661380"/>
                <a:gd name="connsiteY221" fmla="*/ 205780 h 1294211"/>
                <a:gd name="connsiteX222" fmla="*/ 5408031 w 6661380"/>
                <a:gd name="connsiteY222" fmla="*/ 225840 h 1294211"/>
                <a:gd name="connsiteX223" fmla="*/ 5416443 w 6661380"/>
                <a:gd name="connsiteY223" fmla="*/ 143658 h 1294211"/>
                <a:gd name="connsiteX224" fmla="*/ 5305141 w 6661380"/>
                <a:gd name="connsiteY224" fmla="*/ 122303 h 1294211"/>
                <a:gd name="connsiteX225" fmla="*/ 5156306 w 6661380"/>
                <a:gd name="connsiteY225" fmla="*/ 243312 h 1294211"/>
                <a:gd name="connsiteX226" fmla="*/ 5338143 w 6661380"/>
                <a:gd name="connsiteY226" fmla="*/ 407030 h 1294211"/>
                <a:gd name="connsiteX227" fmla="*/ 5281198 w 6661380"/>
                <a:gd name="connsiteY227" fmla="*/ 446503 h 1294211"/>
                <a:gd name="connsiteX228" fmla="*/ 5169248 w 6661380"/>
                <a:gd name="connsiteY228" fmla="*/ 418677 h 1294211"/>
                <a:gd name="connsiteX229" fmla="*/ 5158895 w 6661380"/>
                <a:gd name="connsiteY229" fmla="*/ 501507 h 1294211"/>
                <a:gd name="connsiteX230" fmla="*/ 5281845 w 6661380"/>
                <a:gd name="connsiteY230" fmla="*/ 528685 h 1294211"/>
                <a:gd name="connsiteX231" fmla="*/ 5431327 w 6661380"/>
                <a:gd name="connsiteY231" fmla="*/ 397970 h 1294211"/>
                <a:gd name="connsiteX232" fmla="*/ 5087181 w 6661380"/>
                <a:gd name="connsiteY232" fmla="*/ 128774 h 1294211"/>
                <a:gd name="connsiteX233" fmla="*/ 4986879 w 6661380"/>
                <a:gd name="connsiteY233" fmla="*/ 128774 h 1294211"/>
                <a:gd name="connsiteX234" fmla="*/ 4986879 w 6661380"/>
                <a:gd name="connsiteY234" fmla="*/ 380498 h 1294211"/>
                <a:gd name="connsiteX235" fmla="*/ 4922168 w 6661380"/>
                <a:gd name="connsiteY235" fmla="*/ 439385 h 1294211"/>
                <a:gd name="connsiteX236" fmla="*/ 4857458 w 6661380"/>
                <a:gd name="connsiteY236" fmla="*/ 380498 h 1294211"/>
                <a:gd name="connsiteX237" fmla="*/ 4857458 w 6661380"/>
                <a:gd name="connsiteY237" fmla="*/ 128774 h 1294211"/>
                <a:gd name="connsiteX238" fmla="*/ 4757156 w 6661380"/>
                <a:gd name="connsiteY238" fmla="*/ 128774 h 1294211"/>
                <a:gd name="connsiteX239" fmla="*/ 4757156 w 6661380"/>
                <a:gd name="connsiteY239" fmla="*/ 382440 h 1294211"/>
                <a:gd name="connsiteX240" fmla="*/ 4922168 w 6661380"/>
                <a:gd name="connsiteY240" fmla="*/ 528038 h 1294211"/>
                <a:gd name="connsiteX241" fmla="*/ 5087181 w 6661380"/>
                <a:gd name="connsiteY241" fmla="*/ 382440 h 1294211"/>
                <a:gd name="connsiteX242" fmla="*/ 5087181 w 6661380"/>
                <a:gd name="connsiteY242" fmla="*/ 128774 h 1294211"/>
                <a:gd name="connsiteX243" fmla="*/ 4672918 w 6661380"/>
                <a:gd name="connsiteY243" fmla="*/ 43356 h 1294211"/>
                <a:gd name="connsiteX244" fmla="*/ 4615973 w 6661380"/>
                <a:gd name="connsiteY244" fmla="*/ 0 h 1294211"/>
                <a:gd name="connsiteX245" fmla="*/ 4559028 w 6661380"/>
                <a:gd name="connsiteY245" fmla="*/ 43356 h 1294211"/>
                <a:gd name="connsiteX246" fmla="*/ 4615973 w 6661380"/>
                <a:gd name="connsiteY246" fmla="*/ 86712 h 1294211"/>
                <a:gd name="connsiteX247" fmla="*/ 4672918 w 6661380"/>
                <a:gd name="connsiteY247" fmla="*/ 43356 h 1294211"/>
                <a:gd name="connsiteX248" fmla="*/ 4667742 w 6661380"/>
                <a:gd name="connsiteY248" fmla="*/ 126833 h 1294211"/>
                <a:gd name="connsiteX249" fmla="*/ 4567440 w 6661380"/>
                <a:gd name="connsiteY249" fmla="*/ 131362 h 1294211"/>
                <a:gd name="connsiteX250" fmla="*/ 4567440 w 6661380"/>
                <a:gd name="connsiteY250" fmla="*/ 515096 h 1294211"/>
                <a:gd name="connsiteX251" fmla="*/ 4530556 w 6661380"/>
                <a:gd name="connsiteY251" fmla="*/ 551981 h 1294211"/>
                <a:gd name="connsiteX252" fmla="*/ 4506612 w 6661380"/>
                <a:gd name="connsiteY252" fmla="*/ 548099 h 1294211"/>
                <a:gd name="connsiteX253" fmla="*/ 4502083 w 6661380"/>
                <a:gd name="connsiteY253" fmla="*/ 618633 h 1294211"/>
                <a:gd name="connsiteX254" fmla="*/ 4555145 w 6661380"/>
                <a:gd name="connsiteY254" fmla="*/ 627693 h 1294211"/>
                <a:gd name="connsiteX255" fmla="*/ 4667742 w 6661380"/>
                <a:gd name="connsiteY255" fmla="*/ 517685 h 1294211"/>
                <a:gd name="connsiteX256" fmla="*/ 4667742 w 6661380"/>
                <a:gd name="connsiteY256" fmla="*/ 126833 h 129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6661380" h="1294211">
                  <a:moveTo>
                    <a:pt x="375635" y="508001"/>
                  </a:moveTo>
                  <a:lnTo>
                    <a:pt x="462690" y="420946"/>
                  </a:lnTo>
                  <a:lnTo>
                    <a:pt x="210205" y="168461"/>
                  </a:lnTo>
                  <a:cubicBezTo>
                    <a:pt x="162129" y="120346"/>
                    <a:pt x="84171" y="120346"/>
                    <a:pt x="36057" y="168461"/>
                  </a:cubicBezTo>
                  <a:cubicBezTo>
                    <a:pt x="-12019" y="216537"/>
                    <a:pt x="-12019" y="294494"/>
                    <a:pt x="36057" y="342608"/>
                  </a:cubicBezTo>
                  <a:lnTo>
                    <a:pt x="201488" y="508001"/>
                  </a:lnTo>
                  <a:cubicBezTo>
                    <a:pt x="249564" y="556077"/>
                    <a:pt x="327521" y="556077"/>
                    <a:pt x="375635" y="508001"/>
                  </a:cubicBezTo>
                  <a:moveTo>
                    <a:pt x="1054525" y="342799"/>
                  </a:moveTo>
                  <a:cubicBezTo>
                    <a:pt x="1102601" y="294722"/>
                    <a:pt x="1102601" y="216765"/>
                    <a:pt x="1054525" y="168651"/>
                  </a:cubicBezTo>
                  <a:cubicBezTo>
                    <a:pt x="1006411" y="120575"/>
                    <a:pt x="928454" y="120575"/>
                    <a:pt x="880378" y="168651"/>
                  </a:cubicBezTo>
                  <a:lnTo>
                    <a:pt x="463489" y="584740"/>
                  </a:lnTo>
                  <a:cubicBezTo>
                    <a:pt x="440422" y="607807"/>
                    <a:pt x="427442" y="639135"/>
                    <a:pt x="427442" y="671795"/>
                  </a:cubicBezTo>
                  <a:lnTo>
                    <a:pt x="427442" y="1065121"/>
                  </a:lnTo>
                  <a:cubicBezTo>
                    <a:pt x="427442" y="1133143"/>
                    <a:pt x="482560" y="1188261"/>
                    <a:pt x="550544" y="1188261"/>
                  </a:cubicBezTo>
                  <a:cubicBezTo>
                    <a:pt x="618566" y="1188261"/>
                    <a:pt x="673685" y="1133143"/>
                    <a:pt x="673685" y="1065121"/>
                  </a:cubicBezTo>
                  <a:lnTo>
                    <a:pt x="673685" y="722802"/>
                  </a:lnTo>
                  <a:lnTo>
                    <a:pt x="1054525" y="342799"/>
                  </a:lnTo>
                  <a:close/>
                  <a:moveTo>
                    <a:pt x="1950500" y="681425"/>
                  </a:moveTo>
                  <a:cubicBezTo>
                    <a:pt x="1950500" y="727332"/>
                    <a:pt x="1947112" y="762732"/>
                    <a:pt x="1940299" y="792118"/>
                  </a:cubicBezTo>
                  <a:cubicBezTo>
                    <a:pt x="1922370" y="869467"/>
                    <a:pt x="1861389" y="930637"/>
                    <a:pt x="1784041" y="948604"/>
                  </a:cubicBezTo>
                  <a:cubicBezTo>
                    <a:pt x="1754846" y="955379"/>
                    <a:pt x="1719635" y="958729"/>
                    <a:pt x="1674072" y="958729"/>
                  </a:cubicBezTo>
                  <a:lnTo>
                    <a:pt x="1603613" y="958729"/>
                  </a:lnTo>
                  <a:cubicBezTo>
                    <a:pt x="1558049" y="958729"/>
                    <a:pt x="1522839" y="955379"/>
                    <a:pt x="1493643" y="948604"/>
                  </a:cubicBezTo>
                  <a:cubicBezTo>
                    <a:pt x="1416295" y="930637"/>
                    <a:pt x="1355315" y="869467"/>
                    <a:pt x="1337386" y="792118"/>
                  </a:cubicBezTo>
                  <a:cubicBezTo>
                    <a:pt x="1330573" y="762732"/>
                    <a:pt x="1327185" y="727332"/>
                    <a:pt x="1327185" y="681425"/>
                  </a:cubicBezTo>
                  <a:lnTo>
                    <a:pt x="1327185" y="623490"/>
                  </a:lnTo>
                  <a:cubicBezTo>
                    <a:pt x="1327185" y="577584"/>
                    <a:pt x="1330573" y="542183"/>
                    <a:pt x="1337386" y="512797"/>
                  </a:cubicBezTo>
                  <a:cubicBezTo>
                    <a:pt x="1355315" y="435449"/>
                    <a:pt x="1416295" y="374278"/>
                    <a:pt x="1493643" y="356312"/>
                  </a:cubicBezTo>
                  <a:cubicBezTo>
                    <a:pt x="1522839" y="349536"/>
                    <a:pt x="1558049" y="346186"/>
                    <a:pt x="1603613" y="346186"/>
                  </a:cubicBezTo>
                  <a:lnTo>
                    <a:pt x="1674072" y="346186"/>
                  </a:lnTo>
                  <a:cubicBezTo>
                    <a:pt x="1719635" y="346186"/>
                    <a:pt x="1754846" y="349536"/>
                    <a:pt x="1784041" y="356312"/>
                  </a:cubicBezTo>
                  <a:cubicBezTo>
                    <a:pt x="1861389" y="374278"/>
                    <a:pt x="1922370" y="435449"/>
                    <a:pt x="1940299" y="512797"/>
                  </a:cubicBezTo>
                  <a:cubicBezTo>
                    <a:pt x="1947112" y="542183"/>
                    <a:pt x="1950500" y="577584"/>
                    <a:pt x="1950500" y="623490"/>
                  </a:cubicBezTo>
                  <a:lnTo>
                    <a:pt x="1950500" y="681425"/>
                  </a:lnTo>
                  <a:close/>
                  <a:moveTo>
                    <a:pt x="2112543" y="993787"/>
                  </a:moveTo>
                  <a:cubicBezTo>
                    <a:pt x="2160961" y="915601"/>
                    <a:pt x="2186922" y="826986"/>
                    <a:pt x="2186922" y="688315"/>
                  </a:cubicBezTo>
                  <a:lnTo>
                    <a:pt x="2186922" y="627335"/>
                  </a:lnTo>
                  <a:cubicBezTo>
                    <a:pt x="2186922" y="489197"/>
                    <a:pt x="2161114" y="400734"/>
                    <a:pt x="2113076" y="322738"/>
                  </a:cubicBezTo>
                  <a:cubicBezTo>
                    <a:pt x="2080758" y="270247"/>
                    <a:pt x="2036146" y="225977"/>
                    <a:pt x="1983426" y="193926"/>
                  </a:cubicBezTo>
                  <a:cubicBezTo>
                    <a:pt x="1904822" y="146155"/>
                    <a:pt x="1815635" y="120499"/>
                    <a:pt x="1676317" y="120499"/>
                  </a:cubicBezTo>
                  <a:lnTo>
                    <a:pt x="1601368" y="120499"/>
                  </a:lnTo>
                  <a:cubicBezTo>
                    <a:pt x="1462049" y="120499"/>
                    <a:pt x="1372863" y="146155"/>
                    <a:pt x="1294259" y="193926"/>
                  </a:cubicBezTo>
                  <a:cubicBezTo>
                    <a:pt x="1241577" y="225977"/>
                    <a:pt x="1196926" y="270247"/>
                    <a:pt x="1164609" y="322738"/>
                  </a:cubicBezTo>
                  <a:cubicBezTo>
                    <a:pt x="1116571" y="400734"/>
                    <a:pt x="1090763" y="489197"/>
                    <a:pt x="1090763" y="627335"/>
                  </a:cubicBezTo>
                  <a:lnTo>
                    <a:pt x="1090763" y="688315"/>
                  </a:lnTo>
                  <a:cubicBezTo>
                    <a:pt x="1090763" y="826986"/>
                    <a:pt x="1116761" y="915601"/>
                    <a:pt x="1165142" y="993787"/>
                  </a:cubicBezTo>
                  <a:cubicBezTo>
                    <a:pt x="1197231" y="1045632"/>
                    <a:pt x="1241310" y="1089406"/>
                    <a:pt x="1293383" y="1121191"/>
                  </a:cubicBezTo>
                  <a:cubicBezTo>
                    <a:pt x="1372216" y="1169305"/>
                    <a:pt x="1461516" y="1195151"/>
                    <a:pt x="1601368" y="1195151"/>
                  </a:cubicBezTo>
                  <a:lnTo>
                    <a:pt x="1676317" y="1195151"/>
                  </a:lnTo>
                  <a:cubicBezTo>
                    <a:pt x="1816168" y="1195151"/>
                    <a:pt x="1905469" y="1169305"/>
                    <a:pt x="1984302" y="1121191"/>
                  </a:cubicBezTo>
                  <a:cubicBezTo>
                    <a:pt x="2036374" y="1089406"/>
                    <a:pt x="2080454" y="1045632"/>
                    <a:pt x="2112543" y="993787"/>
                  </a:cubicBezTo>
                  <a:moveTo>
                    <a:pt x="3160899" y="684775"/>
                  </a:moveTo>
                  <a:cubicBezTo>
                    <a:pt x="3160899" y="779138"/>
                    <a:pt x="3146587" y="829156"/>
                    <a:pt x="3117505" y="873654"/>
                  </a:cubicBezTo>
                  <a:cubicBezTo>
                    <a:pt x="3105705" y="891658"/>
                    <a:pt x="3090175" y="907189"/>
                    <a:pt x="3072132" y="918989"/>
                  </a:cubicBezTo>
                  <a:cubicBezTo>
                    <a:pt x="3027672" y="948071"/>
                    <a:pt x="2977616" y="962383"/>
                    <a:pt x="2883283" y="962383"/>
                  </a:cubicBezTo>
                  <a:lnTo>
                    <a:pt x="2812520" y="962383"/>
                  </a:lnTo>
                  <a:cubicBezTo>
                    <a:pt x="2718195" y="962383"/>
                    <a:pt x="2668140" y="948071"/>
                    <a:pt x="2623680" y="918989"/>
                  </a:cubicBezTo>
                  <a:cubicBezTo>
                    <a:pt x="2605637" y="907189"/>
                    <a:pt x="2590145" y="891658"/>
                    <a:pt x="2578306" y="873654"/>
                  </a:cubicBezTo>
                  <a:cubicBezTo>
                    <a:pt x="2549225" y="829156"/>
                    <a:pt x="2534950" y="779138"/>
                    <a:pt x="2534950" y="684775"/>
                  </a:cubicBezTo>
                  <a:lnTo>
                    <a:pt x="2534950" y="626802"/>
                  </a:lnTo>
                  <a:cubicBezTo>
                    <a:pt x="2534950" y="532477"/>
                    <a:pt x="2549225" y="482421"/>
                    <a:pt x="2578306" y="437961"/>
                  </a:cubicBezTo>
                  <a:cubicBezTo>
                    <a:pt x="2590145" y="419918"/>
                    <a:pt x="2605637" y="404426"/>
                    <a:pt x="2623680" y="392626"/>
                  </a:cubicBezTo>
                  <a:cubicBezTo>
                    <a:pt x="2668140" y="363506"/>
                    <a:pt x="2718195" y="349194"/>
                    <a:pt x="2812520" y="349194"/>
                  </a:cubicBezTo>
                  <a:lnTo>
                    <a:pt x="2883283" y="349194"/>
                  </a:lnTo>
                  <a:cubicBezTo>
                    <a:pt x="2977616" y="349194"/>
                    <a:pt x="3027672" y="363506"/>
                    <a:pt x="3072132" y="392626"/>
                  </a:cubicBezTo>
                  <a:cubicBezTo>
                    <a:pt x="3090175" y="404426"/>
                    <a:pt x="3105705" y="419918"/>
                    <a:pt x="3117505" y="437961"/>
                  </a:cubicBezTo>
                  <a:cubicBezTo>
                    <a:pt x="3146587" y="482421"/>
                    <a:pt x="3160899" y="532477"/>
                    <a:pt x="3160899" y="626802"/>
                  </a:cubicBezTo>
                  <a:lnTo>
                    <a:pt x="3160899" y="684775"/>
                  </a:lnTo>
                  <a:close/>
                  <a:moveTo>
                    <a:pt x="3394162" y="686412"/>
                  </a:moveTo>
                  <a:lnTo>
                    <a:pt x="3394162" y="625203"/>
                  </a:lnTo>
                  <a:cubicBezTo>
                    <a:pt x="3394162" y="500807"/>
                    <a:pt x="3373493" y="416531"/>
                    <a:pt x="3334704" y="343979"/>
                  </a:cubicBezTo>
                  <a:cubicBezTo>
                    <a:pt x="3296487" y="272569"/>
                    <a:pt x="3237867" y="213948"/>
                    <a:pt x="3166495" y="175769"/>
                  </a:cubicBezTo>
                  <a:cubicBezTo>
                    <a:pt x="3093943" y="136943"/>
                    <a:pt x="3009667" y="116312"/>
                    <a:pt x="2885270" y="116312"/>
                  </a:cubicBezTo>
                  <a:lnTo>
                    <a:pt x="2810541" y="116312"/>
                  </a:lnTo>
                  <a:cubicBezTo>
                    <a:pt x="2686183" y="116312"/>
                    <a:pt x="2601869" y="136943"/>
                    <a:pt x="2529355" y="175769"/>
                  </a:cubicBezTo>
                  <a:cubicBezTo>
                    <a:pt x="2457907" y="213948"/>
                    <a:pt x="2399325" y="272569"/>
                    <a:pt x="2361108" y="343979"/>
                  </a:cubicBezTo>
                  <a:cubicBezTo>
                    <a:pt x="2322319" y="416531"/>
                    <a:pt x="2301650" y="500807"/>
                    <a:pt x="2301650" y="625203"/>
                  </a:cubicBezTo>
                  <a:lnTo>
                    <a:pt x="2301650" y="686412"/>
                  </a:lnTo>
                  <a:cubicBezTo>
                    <a:pt x="2301650" y="831820"/>
                    <a:pt x="2329856" y="922415"/>
                    <a:pt x="2382310" y="1003494"/>
                  </a:cubicBezTo>
                  <a:cubicBezTo>
                    <a:pt x="2411011" y="1047877"/>
                    <a:pt x="2449076" y="1085943"/>
                    <a:pt x="2493460" y="1114644"/>
                  </a:cubicBezTo>
                  <a:cubicBezTo>
                    <a:pt x="2574538" y="1167097"/>
                    <a:pt x="2665171" y="1195303"/>
                    <a:pt x="2810541" y="1195303"/>
                  </a:cubicBezTo>
                  <a:lnTo>
                    <a:pt x="2885270" y="1195303"/>
                  </a:lnTo>
                  <a:cubicBezTo>
                    <a:pt x="3030679" y="1195303"/>
                    <a:pt x="3121274" y="1167097"/>
                    <a:pt x="3202352" y="1114644"/>
                  </a:cubicBezTo>
                  <a:cubicBezTo>
                    <a:pt x="3246736" y="1085943"/>
                    <a:pt x="3284801" y="1047877"/>
                    <a:pt x="3313502" y="1003494"/>
                  </a:cubicBezTo>
                  <a:cubicBezTo>
                    <a:pt x="3365918" y="922415"/>
                    <a:pt x="3394162" y="831820"/>
                    <a:pt x="3394162" y="686412"/>
                  </a:cubicBezTo>
                  <a:moveTo>
                    <a:pt x="6661892" y="1146767"/>
                  </a:moveTo>
                  <a:cubicBezTo>
                    <a:pt x="6661892" y="1111176"/>
                    <a:pt x="6645068" y="1091116"/>
                    <a:pt x="6604300" y="1091116"/>
                  </a:cubicBezTo>
                  <a:cubicBezTo>
                    <a:pt x="6563532" y="1091116"/>
                    <a:pt x="6546061" y="1111176"/>
                    <a:pt x="6546061" y="1146767"/>
                  </a:cubicBezTo>
                  <a:cubicBezTo>
                    <a:pt x="6546061" y="1187534"/>
                    <a:pt x="6563532" y="1203065"/>
                    <a:pt x="6604300" y="1203065"/>
                  </a:cubicBezTo>
                  <a:cubicBezTo>
                    <a:pt x="6645068" y="1203065"/>
                    <a:pt x="6661892" y="1181710"/>
                    <a:pt x="6661892" y="1146767"/>
                  </a:cubicBezTo>
                  <a:moveTo>
                    <a:pt x="6462203" y="1195300"/>
                  </a:moveTo>
                  <a:lnTo>
                    <a:pt x="6462203" y="686674"/>
                  </a:lnTo>
                  <a:lnTo>
                    <a:pt x="6360608" y="691204"/>
                  </a:lnTo>
                  <a:lnTo>
                    <a:pt x="6360608" y="1195300"/>
                  </a:lnTo>
                  <a:lnTo>
                    <a:pt x="6462203" y="1195300"/>
                  </a:lnTo>
                  <a:close/>
                  <a:moveTo>
                    <a:pt x="6174432" y="1076232"/>
                  </a:moveTo>
                  <a:cubicBezTo>
                    <a:pt x="6174432" y="1101469"/>
                    <a:pt x="6143371" y="1122177"/>
                    <a:pt x="6109074" y="1122177"/>
                  </a:cubicBezTo>
                  <a:cubicBezTo>
                    <a:pt x="6076072" y="1122177"/>
                    <a:pt x="6053423" y="1108587"/>
                    <a:pt x="6053423" y="1070408"/>
                  </a:cubicBezTo>
                  <a:cubicBezTo>
                    <a:pt x="6053423" y="1036112"/>
                    <a:pt x="6074131" y="1018640"/>
                    <a:pt x="6118781" y="1018640"/>
                  </a:cubicBezTo>
                  <a:cubicBezTo>
                    <a:pt x="6145312" y="1018640"/>
                    <a:pt x="6164725" y="1023170"/>
                    <a:pt x="6174432" y="1027052"/>
                  </a:cubicBezTo>
                  <a:lnTo>
                    <a:pt x="6174432" y="1076232"/>
                  </a:lnTo>
                  <a:close/>
                  <a:moveTo>
                    <a:pt x="6197080" y="1195300"/>
                  </a:moveTo>
                  <a:lnTo>
                    <a:pt x="6274086" y="1195300"/>
                  </a:lnTo>
                  <a:lnTo>
                    <a:pt x="6274086" y="952635"/>
                  </a:lnTo>
                  <a:cubicBezTo>
                    <a:pt x="6274086" y="845215"/>
                    <a:pt x="6233966" y="795388"/>
                    <a:pt x="6118134" y="795388"/>
                  </a:cubicBezTo>
                  <a:cubicBezTo>
                    <a:pt x="6067660" y="795388"/>
                    <a:pt x="6023009" y="804448"/>
                    <a:pt x="5983536" y="821272"/>
                  </a:cubicBezTo>
                  <a:lnTo>
                    <a:pt x="5991948" y="901514"/>
                  </a:lnTo>
                  <a:cubicBezTo>
                    <a:pt x="6028186" y="886630"/>
                    <a:pt x="6056659" y="880159"/>
                    <a:pt x="6100014" y="880159"/>
                  </a:cubicBezTo>
                  <a:cubicBezTo>
                    <a:pt x="6153725" y="880159"/>
                    <a:pt x="6174432" y="898278"/>
                    <a:pt x="6174432" y="937751"/>
                  </a:cubicBezTo>
                  <a:lnTo>
                    <a:pt x="6174432" y="960400"/>
                  </a:lnTo>
                  <a:cubicBezTo>
                    <a:pt x="6153725" y="953929"/>
                    <a:pt x="6128487" y="949399"/>
                    <a:pt x="6099367" y="949399"/>
                  </a:cubicBezTo>
                  <a:cubicBezTo>
                    <a:pt x="6010067" y="949399"/>
                    <a:pt x="5959593" y="999227"/>
                    <a:pt x="5959593" y="1071702"/>
                  </a:cubicBezTo>
                  <a:cubicBezTo>
                    <a:pt x="5959593" y="1159709"/>
                    <a:pt x="6006831" y="1201771"/>
                    <a:pt x="6081249" y="1201771"/>
                  </a:cubicBezTo>
                  <a:cubicBezTo>
                    <a:pt x="6125899" y="1201771"/>
                    <a:pt x="6163431" y="1185593"/>
                    <a:pt x="6187374" y="1157120"/>
                  </a:cubicBezTo>
                  <a:lnTo>
                    <a:pt x="6189315" y="1157768"/>
                  </a:lnTo>
                  <a:lnTo>
                    <a:pt x="6197080" y="1195300"/>
                  </a:lnTo>
                  <a:close/>
                  <a:moveTo>
                    <a:pt x="5915323" y="878218"/>
                  </a:moveTo>
                  <a:lnTo>
                    <a:pt x="5915323" y="803153"/>
                  </a:lnTo>
                  <a:lnTo>
                    <a:pt x="5827964" y="803153"/>
                  </a:lnTo>
                  <a:lnTo>
                    <a:pt x="5827964" y="707382"/>
                  </a:lnTo>
                  <a:lnTo>
                    <a:pt x="5749017" y="714500"/>
                  </a:lnTo>
                  <a:lnTo>
                    <a:pt x="5732192" y="803153"/>
                  </a:lnTo>
                  <a:lnTo>
                    <a:pt x="5683660" y="803153"/>
                  </a:lnTo>
                  <a:lnTo>
                    <a:pt x="5683660" y="878218"/>
                  </a:lnTo>
                  <a:lnTo>
                    <a:pt x="5727662" y="878218"/>
                  </a:lnTo>
                  <a:lnTo>
                    <a:pt x="5727662" y="1082056"/>
                  </a:lnTo>
                  <a:cubicBezTo>
                    <a:pt x="5727662" y="1156473"/>
                    <a:pt x="5765842" y="1201771"/>
                    <a:pt x="5844141" y="1201771"/>
                  </a:cubicBezTo>
                  <a:cubicBezTo>
                    <a:pt x="5871967" y="1201771"/>
                    <a:pt x="5897851" y="1196594"/>
                    <a:pt x="5911440" y="1190770"/>
                  </a:cubicBezTo>
                  <a:lnTo>
                    <a:pt x="5905617" y="1117647"/>
                  </a:lnTo>
                  <a:cubicBezTo>
                    <a:pt x="5898499" y="1120235"/>
                    <a:pt x="5884910" y="1122177"/>
                    <a:pt x="5874556" y="1122177"/>
                  </a:cubicBezTo>
                  <a:cubicBezTo>
                    <a:pt x="5843494" y="1122177"/>
                    <a:pt x="5827964" y="1109235"/>
                    <a:pt x="5827964" y="1078821"/>
                  </a:cubicBezTo>
                  <a:lnTo>
                    <a:pt x="5827964" y="878218"/>
                  </a:lnTo>
                  <a:lnTo>
                    <a:pt x="5915323" y="878218"/>
                  </a:lnTo>
                  <a:close/>
                  <a:moveTo>
                    <a:pt x="5626486" y="718383"/>
                  </a:moveTo>
                  <a:cubicBezTo>
                    <a:pt x="5626486" y="689910"/>
                    <a:pt x="5609014" y="675027"/>
                    <a:pt x="5569541" y="675027"/>
                  </a:cubicBezTo>
                  <a:cubicBezTo>
                    <a:pt x="5530714" y="675027"/>
                    <a:pt x="5511948" y="690557"/>
                    <a:pt x="5511948" y="718383"/>
                  </a:cubicBezTo>
                  <a:cubicBezTo>
                    <a:pt x="5511948" y="750091"/>
                    <a:pt x="5530714" y="761092"/>
                    <a:pt x="5569541" y="761092"/>
                  </a:cubicBezTo>
                  <a:cubicBezTo>
                    <a:pt x="5609014" y="761092"/>
                    <a:pt x="5626486" y="746855"/>
                    <a:pt x="5626486" y="718383"/>
                  </a:cubicBezTo>
                  <a:moveTo>
                    <a:pt x="5620662" y="1195300"/>
                  </a:moveTo>
                  <a:lnTo>
                    <a:pt x="5620662" y="801212"/>
                  </a:lnTo>
                  <a:lnTo>
                    <a:pt x="5517772" y="805742"/>
                  </a:lnTo>
                  <a:lnTo>
                    <a:pt x="5517772" y="1195300"/>
                  </a:lnTo>
                  <a:lnTo>
                    <a:pt x="5620662" y="1195300"/>
                  </a:lnTo>
                  <a:close/>
                  <a:moveTo>
                    <a:pt x="5271910" y="871747"/>
                  </a:moveTo>
                  <a:cubicBezTo>
                    <a:pt x="5308795" y="871747"/>
                    <a:pt x="5323679" y="884042"/>
                    <a:pt x="5323679" y="919633"/>
                  </a:cubicBezTo>
                  <a:cubicBezTo>
                    <a:pt x="5323679" y="955223"/>
                    <a:pt x="5311384" y="968166"/>
                    <a:pt x="5269321" y="968166"/>
                  </a:cubicBezTo>
                  <a:cubicBezTo>
                    <a:pt x="5239555" y="968166"/>
                    <a:pt x="5219495" y="958459"/>
                    <a:pt x="5219495" y="920280"/>
                  </a:cubicBezTo>
                  <a:cubicBezTo>
                    <a:pt x="5219495" y="885983"/>
                    <a:pt x="5233084" y="871747"/>
                    <a:pt x="5271910" y="871747"/>
                  </a:cubicBezTo>
                  <a:moveTo>
                    <a:pt x="5310089" y="1160356"/>
                  </a:moveTo>
                  <a:cubicBezTo>
                    <a:pt x="5354092" y="1163591"/>
                    <a:pt x="5364446" y="1172004"/>
                    <a:pt x="5364446" y="1190123"/>
                  </a:cubicBezTo>
                  <a:cubicBezTo>
                    <a:pt x="5364446" y="1212124"/>
                    <a:pt x="5346327" y="1226361"/>
                    <a:pt x="5272557" y="1226361"/>
                  </a:cubicBezTo>
                  <a:cubicBezTo>
                    <a:pt x="5221436" y="1226361"/>
                    <a:pt x="5200728" y="1212772"/>
                    <a:pt x="5200728" y="1185593"/>
                  </a:cubicBezTo>
                  <a:cubicBezTo>
                    <a:pt x="5200728" y="1175239"/>
                    <a:pt x="5206552" y="1163591"/>
                    <a:pt x="5216906" y="1153885"/>
                  </a:cubicBezTo>
                  <a:lnTo>
                    <a:pt x="5310089" y="1160356"/>
                  </a:lnTo>
                  <a:close/>
                  <a:moveTo>
                    <a:pt x="5271263" y="1037406"/>
                  </a:moveTo>
                  <a:cubicBezTo>
                    <a:pt x="5377388" y="1037406"/>
                    <a:pt x="5420097" y="993403"/>
                    <a:pt x="5420097" y="917691"/>
                  </a:cubicBezTo>
                  <a:cubicBezTo>
                    <a:pt x="5420097" y="902161"/>
                    <a:pt x="5418156" y="887924"/>
                    <a:pt x="5414273" y="876276"/>
                  </a:cubicBezTo>
                  <a:lnTo>
                    <a:pt x="5455688" y="843921"/>
                  </a:lnTo>
                  <a:lnTo>
                    <a:pt x="5434981" y="796035"/>
                  </a:lnTo>
                  <a:lnTo>
                    <a:pt x="5368328" y="817390"/>
                  </a:lnTo>
                  <a:cubicBezTo>
                    <a:pt x="5340503" y="801212"/>
                    <a:pt x="5304265" y="796035"/>
                    <a:pt x="5270616" y="796035"/>
                  </a:cubicBezTo>
                  <a:cubicBezTo>
                    <a:pt x="5161902" y="796035"/>
                    <a:pt x="5120488" y="846510"/>
                    <a:pt x="5120488" y="917691"/>
                  </a:cubicBezTo>
                  <a:cubicBezTo>
                    <a:pt x="5120488" y="962342"/>
                    <a:pt x="5137312" y="991461"/>
                    <a:pt x="5163196" y="1010227"/>
                  </a:cubicBezTo>
                  <a:cubicBezTo>
                    <a:pt x="5130841" y="1025758"/>
                    <a:pt x="5115958" y="1051642"/>
                    <a:pt x="5115958" y="1077526"/>
                  </a:cubicBezTo>
                  <a:cubicBezTo>
                    <a:pt x="5115958" y="1104058"/>
                    <a:pt x="5128900" y="1122824"/>
                    <a:pt x="5145724" y="1135119"/>
                  </a:cubicBezTo>
                  <a:cubicBezTo>
                    <a:pt x="5125664" y="1152591"/>
                    <a:pt x="5115311" y="1175239"/>
                    <a:pt x="5115311" y="1198535"/>
                  </a:cubicBezTo>
                  <a:cubicBezTo>
                    <a:pt x="5115311" y="1258069"/>
                    <a:pt x="5161902" y="1302072"/>
                    <a:pt x="5274498" y="1302072"/>
                  </a:cubicBezTo>
                  <a:cubicBezTo>
                    <a:pt x="5401978" y="1302072"/>
                    <a:pt x="5454394" y="1253539"/>
                    <a:pt x="5454394" y="1175239"/>
                  </a:cubicBezTo>
                  <a:cubicBezTo>
                    <a:pt x="5454394" y="1115058"/>
                    <a:pt x="5419450" y="1080762"/>
                    <a:pt x="5327561" y="1075585"/>
                  </a:cubicBezTo>
                  <a:lnTo>
                    <a:pt x="5234378" y="1070408"/>
                  </a:lnTo>
                  <a:cubicBezTo>
                    <a:pt x="5216906" y="1069114"/>
                    <a:pt x="5208494" y="1061996"/>
                    <a:pt x="5208494" y="1052289"/>
                  </a:cubicBezTo>
                  <a:cubicBezTo>
                    <a:pt x="5208494" y="1045171"/>
                    <a:pt x="5213671" y="1038053"/>
                    <a:pt x="5222083" y="1033523"/>
                  </a:cubicBezTo>
                  <a:cubicBezTo>
                    <a:pt x="5237613" y="1036112"/>
                    <a:pt x="5254438" y="1037406"/>
                    <a:pt x="5271263" y="1037406"/>
                  </a:cubicBezTo>
                  <a:moveTo>
                    <a:pt x="5041845" y="718383"/>
                  </a:moveTo>
                  <a:cubicBezTo>
                    <a:pt x="5041845" y="689910"/>
                    <a:pt x="5024373" y="675027"/>
                    <a:pt x="4984899" y="675027"/>
                  </a:cubicBezTo>
                  <a:cubicBezTo>
                    <a:pt x="4946074" y="675027"/>
                    <a:pt x="4927307" y="690557"/>
                    <a:pt x="4927307" y="718383"/>
                  </a:cubicBezTo>
                  <a:cubicBezTo>
                    <a:pt x="4927307" y="750091"/>
                    <a:pt x="4946074" y="761092"/>
                    <a:pt x="4984899" y="761092"/>
                  </a:cubicBezTo>
                  <a:cubicBezTo>
                    <a:pt x="5024373" y="761092"/>
                    <a:pt x="5041845" y="746855"/>
                    <a:pt x="5041845" y="718383"/>
                  </a:cubicBezTo>
                  <a:moveTo>
                    <a:pt x="5036021" y="1195300"/>
                  </a:moveTo>
                  <a:lnTo>
                    <a:pt x="5036021" y="801212"/>
                  </a:lnTo>
                  <a:lnTo>
                    <a:pt x="4933131" y="805742"/>
                  </a:lnTo>
                  <a:lnTo>
                    <a:pt x="4933131" y="1195300"/>
                  </a:lnTo>
                  <a:lnTo>
                    <a:pt x="5036021" y="1195300"/>
                  </a:lnTo>
                  <a:close/>
                  <a:moveTo>
                    <a:pt x="4740408" y="1088527"/>
                  </a:moveTo>
                  <a:cubicBezTo>
                    <a:pt x="4731348" y="1104705"/>
                    <a:pt x="4710641" y="1121530"/>
                    <a:pt x="4673756" y="1121530"/>
                  </a:cubicBezTo>
                  <a:cubicBezTo>
                    <a:pt x="4616811" y="1121530"/>
                    <a:pt x="4599339" y="1093704"/>
                    <a:pt x="4599339" y="1001815"/>
                  </a:cubicBezTo>
                  <a:cubicBezTo>
                    <a:pt x="4599339" y="913809"/>
                    <a:pt x="4619399" y="885336"/>
                    <a:pt x="4674403" y="885336"/>
                  </a:cubicBezTo>
                  <a:cubicBezTo>
                    <a:pt x="4704170" y="885336"/>
                    <a:pt x="4728113" y="897631"/>
                    <a:pt x="4740408" y="915103"/>
                  </a:cubicBezTo>
                  <a:lnTo>
                    <a:pt x="4740408" y="1088527"/>
                  </a:lnTo>
                  <a:close/>
                  <a:moveTo>
                    <a:pt x="4840709" y="1195300"/>
                  </a:moveTo>
                  <a:lnTo>
                    <a:pt x="4840709" y="686674"/>
                  </a:lnTo>
                  <a:lnTo>
                    <a:pt x="4740408" y="691851"/>
                  </a:lnTo>
                  <a:lnTo>
                    <a:pt x="4740408" y="777916"/>
                  </a:lnTo>
                  <a:lnTo>
                    <a:pt x="4741702" y="829685"/>
                  </a:lnTo>
                  <a:lnTo>
                    <a:pt x="4740408" y="830979"/>
                  </a:lnTo>
                  <a:cubicBezTo>
                    <a:pt x="4714524" y="807683"/>
                    <a:pt x="4681521" y="795388"/>
                    <a:pt x="4644636" y="795388"/>
                  </a:cubicBezTo>
                  <a:cubicBezTo>
                    <a:pt x="4544982" y="795388"/>
                    <a:pt x="4495802" y="868511"/>
                    <a:pt x="4495802" y="997285"/>
                  </a:cubicBezTo>
                  <a:cubicBezTo>
                    <a:pt x="4495802" y="1137707"/>
                    <a:pt x="4544982" y="1203065"/>
                    <a:pt x="4645930" y="1203065"/>
                  </a:cubicBezTo>
                  <a:cubicBezTo>
                    <a:pt x="4693169" y="1203065"/>
                    <a:pt x="4727466" y="1188181"/>
                    <a:pt x="4750761" y="1161003"/>
                  </a:cubicBezTo>
                  <a:lnTo>
                    <a:pt x="4752703" y="1161650"/>
                  </a:lnTo>
                  <a:lnTo>
                    <a:pt x="4762409" y="1195300"/>
                  </a:lnTo>
                  <a:lnTo>
                    <a:pt x="4840709" y="1195300"/>
                  </a:lnTo>
                  <a:close/>
                  <a:moveTo>
                    <a:pt x="5706917" y="203838"/>
                  </a:moveTo>
                  <a:lnTo>
                    <a:pt x="5706917" y="128774"/>
                  </a:lnTo>
                  <a:lnTo>
                    <a:pt x="5619558" y="128774"/>
                  </a:lnTo>
                  <a:lnTo>
                    <a:pt x="5619558" y="33002"/>
                  </a:lnTo>
                  <a:lnTo>
                    <a:pt x="5540611" y="40121"/>
                  </a:lnTo>
                  <a:lnTo>
                    <a:pt x="5523786" y="128774"/>
                  </a:lnTo>
                  <a:lnTo>
                    <a:pt x="5475253" y="128774"/>
                  </a:lnTo>
                  <a:lnTo>
                    <a:pt x="5475253" y="203838"/>
                  </a:lnTo>
                  <a:lnTo>
                    <a:pt x="5519257" y="203838"/>
                  </a:lnTo>
                  <a:lnTo>
                    <a:pt x="5519257" y="407677"/>
                  </a:lnTo>
                  <a:cubicBezTo>
                    <a:pt x="5519257" y="482094"/>
                    <a:pt x="5557436" y="527391"/>
                    <a:pt x="5635736" y="527391"/>
                  </a:cubicBezTo>
                  <a:cubicBezTo>
                    <a:pt x="5663561" y="527391"/>
                    <a:pt x="5689445" y="522214"/>
                    <a:pt x="5703035" y="516390"/>
                  </a:cubicBezTo>
                  <a:lnTo>
                    <a:pt x="5697211" y="443268"/>
                  </a:lnTo>
                  <a:cubicBezTo>
                    <a:pt x="5690092" y="445856"/>
                    <a:pt x="5676503" y="447797"/>
                    <a:pt x="5666149" y="447797"/>
                  </a:cubicBezTo>
                  <a:cubicBezTo>
                    <a:pt x="5635089" y="447797"/>
                    <a:pt x="5619558" y="434855"/>
                    <a:pt x="5619558" y="404441"/>
                  </a:cubicBezTo>
                  <a:lnTo>
                    <a:pt x="5619558" y="203838"/>
                  </a:lnTo>
                  <a:lnTo>
                    <a:pt x="5706917" y="203838"/>
                  </a:lnTo>
                  <a:close/>
                  <a:moveTo>
                    <a:pt x="5431327" y="397970"/>
                  </a:moveTo>
                  <a:cubicBezTo>
                    <a:pt x="5431327" y="262725"/>
                    <a:pt x="5252078" y="298316"/>
                    <a:pt x="5252078" y="238782"/>
                  </a:cubicBezTo>
                  <a:cubicBezTo>
                    <a:pt x="5252078" y="218722"/>
                    <a:pt x="5270197" y="205780"/>
                    <a:pt x="5303199" y="205780"/>
                  </a:cubicBezTo>
                  <a:cubicBezTo>
                    <a:pt x="5332319" y="205780"/>
                    <a:pt x="5375675" y="212251"/>
                    <a:pt x="5408031" y="225840"/>
                  </a:cubicBezTo>
                  <a:lnTo>
                    <a:pt x="5416443" y="143658"/>
                  </a:lnTo>
                  <a:cubicBezTo>
                    <a:pt x="5383440" y="130068"/>
                    <a:pt x="5344614" y="122303"/>
                    <a:pt x="5305141" y="122303"/>
                  </a:cubicBezTo>
                  <a:cubicBezTo>
                    <a:pt x="5204192" y="122303"/>
                    <a:pt x="5156306" y="172777"/>
                    <a:pt x="5156306" y="243312"/>
                  </a:cubicBezTo>
                  <a:cubicBezTo>
                    <a:pt x="5156306" y="380498"/>
                    <a:pt x="5338143" y="344260"/>
                    <a:pt x="5338143" y="407030"/>
                  </a:cubicBezTo>
                  <a:cubicBezTo>
                    <a:pt x="5338143" y="430325"/>
                    <a:pt x="5321319" y="446503"/>
                    <a:pt x="5281198" y="446503"/>
                  </a:cubicBezTo>
                  <a:cubicBezTo>
                    <a:pt x="5247548" y="446503"/>
                    <a:pt x="5201604" y="437444"/>
                    <a:pt x="5169248" y="418677"/>
                  </a:cubicBezTo>
                  <a:lnTo>
                    <a:pt x="5158895" y="501507"/>
                  </a:lnTo>
                  <a:cubicBezTo>
                    <a:pt x="5191897" y="519626"/>
                    <a:pt x="5234606" y="528685"/>
                    <a:pt x="5281845" y="528685"/>
                  </a:cubicBezTo>
                  <a:cubicBezTo>
                    <a:pt x="5387970" y="528685"/>
                    <a:pt x="5431327" y="476270"/>
                    <a:pt x="5431327" y="397970"/>
                  </a:cubicBezTo>
                  <a:moveTo>
                    <a:pt x="5087181" y="128774"/>
                  </a:moveTo>
                  <a:lnTo>
                    <a:pt x="4986879" y="128774"/>
                  </a:lnTo>
                  <a:lnTo>
                    <a:pt x="4986879" y="380498"/>
                  </a:lnTo>
                  <a:cubicBezTo>
                    <a:pt x="4986879" y="420619"/>
                    <a:pt x="4966172" y="439385"/>
                    <a:pt x="4922168" y="439385"/>
                  </a:cubicBezTo>
                  <a:cubicBezTo>
                    <a:pt x="4878165" y="439385"/>
                    <a:pt x="4857458" y="419325"/>
                    <a:pt x="4857458" y="380498"/>
                  </a:cubicBezTo>
                  <a:lnTo>
                    <a:pt x="4857458" y="128774"/>
                  </a:lnTo>
                  <a:lnTo>
                    <a:pt x="4757156" y="128774"/>
                  </a:lnTo>
                  <a:lnTo>
                    <a:pt x="4757156" y="382440"/>
                  </a:lnTo>
                  <a:cubicBezTo>
                    <a:pt x="4757156" y="475623"/>
                    <a:pt x="4810866" y="528038"/>
                    <a:pt x="4922168" y="528038"/>
                  </a:cubicBezTo>
                  <a:cubicBezTo>
                    <a:pt x="5033470" y="528038"/>
                    <a:pt x="5087181" y="477564"/>
                    <a:pt x="5087181" y="382440"/>
                  </a:cubicBezTo>
                  <a:lnTo>
                    <a:pt x="5087181" y="128774"/>
                  </a:lnTo>
                  <a:close/>
                  <a:moveTo>
                    <a:pt x="4672918" y="43356"/>
                  </a:moveTo>
                  <a:cubicBezTo>
                    <a:pt x="4672918" y="15531"/>
                    <a:pt x="4655447" y="0"/>
                    <a:pt x="4615973" y="0"/>
                  </a:cubicBezTo>
                  <a:cubicBezTo>
                    <a:pt x="4577147" y="0"/>
                    <a:pt x="4559028" y="15531"/>
                    <a:pt x="4559028" y="43356"/>
                  </a:cubicBezTo>
                  <a:cubicBezTo>
                    <a:pt x="4559028" y="75064"/>
                    <a:pt x="4577147" y="86712"/>
                    <a:pt x="4615973" y="86712"/>
                  </a:cubicBezTo>
                  <a:cubicBezTo>
                    <a:pt x="4655447" y="86712"/>
                    <a:pt x="4672918" y="72476"/>
                    <a:pt x="4672918" y="43356"/>
                  </a:cubicBezTo>
                  <a:moveTo>
                    <a:pt x="4667742" y="126833"/>
                  </a:moveTo>
                  <a:lnTo>
                    <a:pt x="4567440" y="131362"/>
                  </a:lnTo>
                  <a:lnTo>
                    <a:pt x="4567440" y="515096"/>
                  </a:lnTo>
                  <a:cubicBezTo>
                    <a:pt x="4567440" y="540980"/>
                    <a:pt x="4551910" y="551981"/>
                    <a:pt x="4530556" y="551981"/>
                  </a:cubicBezTo>
                  <a:cubicBezTo>
                    <a:pt x="4522790" y="551981"/>
                    <a:pt x="4515025" y="550687"/>
                    <a:pt x="4506612" y="548099"/>
                  </a:cubicBezTo>
                  <a:lnTo>
                    <a:pt x="4502083" y="618633"/>
                  </a:lnTo>
                  <a:cubicBezTo>
                    <a:pt x="4516966" y="623810"/>
                    <a:pt x="4536380" y="627693"/>
                    <a:pt x="4555145" y="627693"/>
                  </a:cubicBezTo>
                  <a:cubicBezTo>
                    <a:pt x="4616621" y="627693"/>
                    <a:pt x="4667742" y="601808"/>
                    <a:pt x="4667742" y="517685"/>
                  </a:cubicBezTo>
                  <a:lnTo>
                    <a:pt x="4667742" y="126833"/>
                  </a:lnTo>
                  <a:close/>
                </a:path>
              </a:pathLst>
            </a:custGeom>
            <a:grpFill/>
            <a:ln w="38058" cap="flat">
              <a:noFill/>
              <a:prstDash val="solid"/>
              <a:miter/>
            </a:ln>
          </p:spPr>
          <p:txBody>
            <a:bodyPr rtlCol="0" anchor="ctr"/>
            <a:lstStyle/>
            <a:p>
              <a:endParaRPr lang="de-CH" sz="1905"/>
            </a:p>
          </p:txBody>
        </p:sp>
        <p:sp>
          <p:nvSpPr>
            <p:cNvPr id="9" name="Freihandform: Form 8">
              <a:extLst>
                <a:ext uri="{FF2B5EF4-FFF2-40B4-BE49-F238E27FC236}">
                  <a16:creationId xmlns:a16="http://schemas.microsoft.com/office/drawing/2014/main" id="{CC2C07E4-F203-4351-B3DB-AB1BCEEACBF9}"/>
                </a:ext>
              </a:extLst>
            </p:cNvPr>
            <p:cNvSpPr/>
            <p:nvPr/>
          </p:nvSpPr>
          <p:spPr>
            <a:xfrm>
              <a:off x="6116012" y="2437438"/>
              <a:ext cx="38065" cy="1598732"/>
            </a:xfrm>
            <a:custGeom>
              <a:avLst/>
              <a:gdLst>
                <a:gd name="connsiteX0" fmla="*/ 0 w 38065"/>
                <a:gd name="connsiteY0" fmla="*/ 0 h 1598731"/>
                <a:gd name="connsiteX1" fmla="*/ 53938 w 38065"/>
                <a:gd name="connsiteY1" fmla="*/ 0 h 1598731"/>
                <a:gd name="connsiteX2" fmla="*/ 53938 w 38065"/>
                <a:gd name="connsiteY2" fmla="*/ 1618526 h 1598731"/>
                <a:gd name="connsiteX3" fmla="*/ 0 w 38065"/>
                <a:gd name="connsiteY3" fmla="*/ 1618526 h 1598731"/>
              </a:gdLst>
              <a:ahLst/>
              <a:cxnLst>
                <a:cxn ang="0">
                  <a:pos x="connsiteX0" y="connsiteY0"/>
                </a:cxn>
                <a:cxn ang="0">
                  <a:pos x="connsiteX1" y="connsiteY1"/>
                </a:cxn>
                <a:cxn ang="0">
                  <a:pos x="connsiteX2" y="connsiteY2"/>
                </a:cxn>
                <a:cxn ang="0">
                  <a:pos x="connsiteX3" y="connsiteY3"/>
                </a:cxn>
              </a:cxnLst>
              <a:rect l="l" t="t" r="r" b="b"/>
              <a:pathLst>
                <a:path w="38065" h="1598731">
                  <a:moveTo>
                    <a:pt x="0" y="0"/>
                  </a:moveTo>
                  <a:lnTo>
                    <a:pt x="53938" y="0"/>
                  </a:lnTo>
                  <a:lnTo>
                    <a:pt x="53938" y="1618526"/>
                  </a:lnTo>
                  <a:lnTo>
                    <a:pt x="0" y="1618526"/>
                  </a:lnTo>
                  <a:close/>
                </a:path>
              </a:pathLst>
            </a:custGeom>
            <a:grpFill/>
            <a:ln w="38058" cap="flat">
              <a:noFill/>
              <a:prstDash val="solid"/>
              <a:miter/>
            </a:ln>
          </p:spPr>
          <p:txBody>
            <a:bodyPr rtlCol="0" anchor="ctr"/>
            <a:lstStyle/>
            <a:p>
              <a:endParaRPr lang="de-CH" sz="1905" dirty="0"/>
            </a:p>
          </p:txBody>
        </p:sp>
      </p:grpSp>
    </p:spTree>
    <p:extLst>
      <p:ext uri="{BB962C8B-B14F-4D97-AF65-F5344CB8AC3E}">
        <p14:creationId xmlns:p14="http://schemas.microsoft.com/office/powerpoint/2010/main" val="1707912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 Business">
    <p:bg>
      <p:bgPr>
        <a:gradFill>
          <a:gsLst>
            <a:gs pos="0">
              <a:srgbClr val="27B6D3"/>
            </a:gs>
            <a:gs pos="76000">
              <a:schemeClr val="accent2"/>
            </a:gs>
          </a:gsLst>
          <a:path path="circle">
            <a:fillToRect l="50000" t="50000" r="50000" b="50000"/>
          </a:path>
        </a:gra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AA0001E9-A3DE-4427-85FB-2025849F94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3577"/>
            <a:ext cx="12192000" cy="6850848"/>
          </a:xfrm>
          <a:prstGeom prst="rect">
            <a:avLst/>
          </a:prstGeom>
        </p:spPr>
      </p:pic>
      <p:grpSp>
        <p:nvGrpSpPr>
          <p:cNvPr id="10" name="Gruppieren 9">
            <a:extLst>
              <a:ext uri="{FF2B5EF4-FFF2-40B4-BE49-F238E27FC236}">
                <a16:creationId xmlns:a16="http://schemas.microsoft.com/office/drawing/2014/main" id="{999663F3-31E1-4824-8DA0-373AA1F255C5}"/>
              </a:ext>
            </a:extLst>
          </p:cNvPr>
          <p:cNvGrpSpPr>
            <a:grpSpLocks noChangeAspect="1"/>
          </p:cNvGrpSpPr>
          <p:nvPr userDrawn="1"/>
        </p:nvGrpSpPr>
        <p:grpSpPr>
          <a:xfrm>
            <a:off x="761968" y="762747"/>
            <a:ext cx="3174863" cy="761979"/>
            <a:chOff x="2182355" y="2437438"/>
            <a:chExt cx="6661380" cy="1598732"/>
          </a:xfrm>
          <a:solidFill>
            <a:schemeClr val="bg1"/>
          </a:solidFill>
        </p:grpSpPr>
        <p:sp>
          <p:nvSpPr>
            <p:cNvPr id="11" name="Freihandform: Form 10">
              <a:extLst>
                <a:ext uri="{FF2B5EF4-FFF2-40B4-BE49-F238E27FC236}">
                  <a16:creationId xmlns:a16="http://schemas.microsoft.com/office/drawing/2014/main" id="{E6AF41F7-1A3C-4143-90BB-C6CF528A30EA}"/>
                </a:ext>
              </a:extLst>
            </p:cNvPr>
            <p:cNvSpPr/>
            <p:nvPr/>
          </p:nvSpPr>
          <p:spPr>
            <a:xfrm>
              <a:off x="2182355" y="2590916"/>
              <a:ext cx="6661380" cy="1294212"/>
            </a:xfrm>
            <a:custGeom>
              <a:avLst/>
              <a:gdLst>
                <a:gd name="connsiteX0" fmla="*/ 375635 w 6661380"/>
                <a:gd name="connsiteY0" fmla="*/ 508001 h 1294211"/>
                <a:gd name="connsiteX1" fmla="*/ 462690 w 6661380"/>
                <a:gd name="connsiteY1" fmla="*/ 420946 h 1294211"/>
                <a:gd name="connsiteX2" fmla="*/ 210205 w 6661380"/>
                <a:gd name="connsiteY2" fmla="*/ 168461 h 1294211"/>
                <a:gd name="connsiteX3" fmla="*/ 36057 w 6661380"/>
                <a:gd name="connsiteY3" fmla="*/ 168461 h 1294211"/>
                <a:gd name="connsiteX4" fmla="*/ 36057 w 6661380"/>
                <a:gd name="connsiteY4" fmla="*/ 342608 h 1294211"/>
                <a:gd name="connsiteX5" fmla="*/ 201488 w 6661380"/>
                <a:gd name="connsiteY5" fmla="*/ 508001 h 1294211"/>
                <a:gd name="connsiteX6" fmla="*/ 375635 w 6661380"/>
                <a:gd name="connsiteY6" fmla="*/ 508001 h 1294211"/>
                <a:gd name="connsiteX7" fmla="*/ 1054525 w 6661380"/>
                <a:gd name="connsiteY7" fmla="*/ 342799 h 1294211"/>
                <a:gd name="connsiteX8" fmla="*/ 1054525 w 6661380"/>
                <a:gd name="connsiteY8" fmla="*/ 168651 h 1294211"/>
                <a:gd name="connsiteX9" fmla="*/ 880378 w 6661380"/>
                <a:gd name="connsiteY9" fmla="*/ 168651 h 1294211"/>
                <a:gd name="connsiteX10" fmla="*/ 463489 w 6661380"/>
                <a:gd name="connsiteY10" fmla="*/ 584740 h 1294211"/>
                <a:gd name="connsiteX11" fmla="*/ 427442 w 6661380"/>
                <a:gd name="connsiteY11" fmla="*/ 671795 h 1294211"/>
                <a:gd name="connsiteX12" fmla="*/ 427442 w 6661380"/>
                <a:gd name="connsiteY12" fmla="*/ 1065121 h 1294211"/>
                <a:gd name="connsiteX13" fmla="*/ 550544 w 6661380"/>
                <a:gd name="connsiteY13" fmla="*/ 1188261 h 1294211"/>
                <a:gd name="connsiteX14" fmla="*/ 673685 w 6661380"/>
                <a:gd name="connsiteY14" fmla="*/ 1065121 h 1294211"/>
                <a:gd name="connsiteX15" fmla="*/ 673685 w 6661380"/>
                <a:gd name="connsiteY15" fmla="*/ 722802 h 1294211"/>
                <a:gd name="connsiteX16" fmla="*/ 1054525 w 6661380"/>
                <a:gd name="connsiteY16" fmla="*/ 342799 h 1294211"/>
                <a:gd name="connsiteX17" fmla="*/ 1950500 w 6661380"/>
                <a:gd name="connsiteY17" fmla="*/ 681425 h 1294211"/>
                <a:gd name="connsiteX18" fmla="*/ 1940299 w 6661380"/>
                <a:gd name="connsiteY18" fmla="*/ 792118 h 1294211"/>
                <a:gd name="connsiteX19" fmla="*/ 1784041 w 6661380"/>
                <a:gd name="connsiteY19" fmla="*/ 948604 h 1294211"/>
                <a:gd name="connsiteX20" fmla="*/ 1674072 w 6661380"/>
                <a:gd name="connsiteY20" fmla="*/ 958729 h 1294211"/>
                <a:gd name="connsiteX21" fmla="*/ 1603613 w 6661380"/>
                <a:gd name="connsiteY21" fmla="*/ 958729 h 1294211"/>
                <a:gd name="connsiteX22" fmla="*/ 1493643 w 6661380"/>
                <a:gd name="connsiteY22" fmla="*/ 948604 h 1294211"/>
                <a:gd name="connsiteX23" fmla="*/ 1337386 w 6661380"/>
                <a:gd name="connsiteY23" fmla="*/ 792118 h 1294211"/>
                <a:gd name="connsiteX24" fmla="*/ 1327185 w 6661380"/>
                <a:gd name="connsiteY24" fmla="*/ 681425 h 1294211"/>
                <a:gd name="connsiteX25" fmla="*/ 1327185 w 6661380"/>
                <a:gd name="connsiteY25" fmla="*/ 623490 h 1294211"/>
                <a:gd name="connsiteX26" fmla="*/ 1337386 w 6661380"/>
                <a:gd name="connsiteY26" fmla="*/ 512797 h 1294211"/>
                <a:gd name="connsiteX27" fmla="*/ 1493643 w 6661380"/>
                <a:gd name="connsiteY27" fmla="*/ 356312 h 1294211"/>
                <a:gd name="connsiteX28" fmla="*/ 1603613 w 6661380"/>
                <a:gd name="connsiteY28" fmla="*/ 346186 h 1294211"/>
                <a:gd name="connsiteX29" fmla="*/ 1674072 w 6661380"/>
                <a:gd name="connsiteY29" fmla="*/ 346186 h 1294211"/>
                <a:gd name="connsiteX30" fmla="*/ 1784041 w 6661380"/>
                <a:gd name="connsiteY30" fmla="*/ 356312 h 1294211"/>
                <a:gd name="connsiteX31" fmla="*/ 1940299 w 6661380"/>
                <a:gd name="connsiteY31" fmla="*/ 512797 h 1294211"/>
                <a:gd name="connsiteX32" fmla="*/ 1950500 w 6661380"/>
                <a:gd name="connsiteY32" fmla="*/ 623490 h 1294211"/>
                <a:gd name="connsiteX33" fmla="*/ 1950500 w 6661380"/>
                <a:gd name="connsiteY33" fmla="*/ 681425 h 1294211"/>
                <a:gd name="connsiteX34" fmla="*/ 2112543 w 6661380"/>
                <a:gd name="connsiteY34" fmla="*/ 993787 h 1294211"/>
                <a:gd name="connsiteX35" fmla="*/ 2186922 w 6661380"/>
                <a:gd name="connsiteY35" fmla="*/ 688315 h 1294211"/>
                <a:gd name="connsiteX36" fmla="*/ 2186922 w 6661380"/>
                <a:gd name="connsiteY36" fmla="*/ 627335 h 1294211"/>
                <a:gd name="connsiteX37" fmla="*/ 2113076 w 6661380"/>
                <a:gd name="connsiteY37" fmla="*/ 322738 h 1294211"/>
                <a:gd name="connsiteX38" fmla="*/ 1983426 w 6661380"/>
                <a:gd name="connsiteY38" fmla="*/ 193926 h 1294211"/>
                <a:gd name="connsiteX39" fmla="*/ 1676317 w 6661380"/>
                <a:gd name="connsiteY39" fmla="*/ 120499 h 1294211"/>
                <a:gd name="connsiteX40" fmla="*/ 1601368 w 6661380"/>
                <a:gd name="connsiteY40" fmla="*/ 120499 h 1294211"/>
                <a:gd name="connsiteX41" fmla="*/ 1294259 w 6661380"/>
                <a:gd name="connsiteY41" fmla="*/ 193926 h 1294211"/>
                <a:gd name="connsiteX42" fmla="*/ 1164609 w 6661380"/>
                <a:gd name="connsiteY42" fmla="*/ 322738 h 1294211"/>
                <a:gd name="connsiteX43" fmla="*/ 1090763 w 6661380"/>
                <a:gd name="connsiteY43" fmla="*/ 627335 h 1294211"/>
                <a:gd name="connsiteX44" fmla="*/ 1090763 w 6661380"/>
                <a:gd name="connsiteY44" fmla="*/ 688315 h 1294211"/>
                <a:gd name="connsiteX45" fmla="*/ 1165142 w 6661380"/>
                <a:gd name="connsiteY45" fmla="*/ 993787 h 1294211"/>
                <a:gd name="connsiteX46" fmla="*/ 1293383 w 6661380"/>
                <a:gd name="connsiteY46" fmla="*/ 1121191 h 1294211"/>
                <a:gd name="connsiteX47" fmla="*/ 1601368 w 6661380"/>
                <a:gd name="connsiteY47" fmla="*/ 1195151 h 1294211"/>
                <a:gd name="connsiteX48" fmla="*/ 1676317 w 6661380"/>
                <a:gd name="connsiteY48" fmla="*/ 1195151 h 1294211"/>
                <a:gd name="connsiteX49" fmla="*/ 1984302 w 6661380"/>
                <a:gd name="connsiteY49" fmla="*/ 1121191 h 1294211"/>
                <a:gd name="connsiteX50" fmla="*/ 2112543 w 6661380"/>
                <a:gd name="connsiteY50" fmla="*/ 993787 h 1294211"/>
                <a:gd name="connsiteX51" fmla="*/ 3160899 w 6661380"/>
                <a:gd name="connsiteY51" fmla="*/ 684775 h 1294211"/>
                <a:gd name="connsiteX52" fmla="*/ 3117505 w 6661380"/>
                <a:gd name="connsiteY52" fmla="*/ 873654 h 1294211"/>
                <a:gd name="connsiteX53" fmla="*/ 3072132 w 6661380"/>
                <a:gd name="connsiteY53" fmla="*/ 918989 h 1294211"/>
                <a:gd name="connsiteX54" fmla="*/ 2883283 w 6661380"/>
                <a:gd name="connsiteY54" fmla="*/ 962383 h 1294211"/>
                <a:gd name="connsiteX55" fmla="*/ 2812520 w 6661380"/>
                <a:gd name="connsiteY55" fmla="*/ 962383 h 1294211"/>
                <a:gd name="connsiteX56" fmla="*/ 2623680 w 6661380"/>
                <a:gd name="connsiteY56" fmla="*/ 918989 h 1294211"/>
                <a:gd name="connsiteX57" fmla="*/ 2578306 w 6661380"/>
                <a:gd name="connsiteY57" fmla="*/ 873654 h 1294211"/>
                <a:gd name="connsiteX58" fmla="*/ 2534950 w 6661380"/>
                <a:gd name="connsiteY58" fmla="*/ 684775 h 1294211"/>
                <a:gd name="connsiteX59" fmla="*/ 2534950 w 6661380"/>
                <a:gd name="connsiteY59" fmla="*/ 626802 h 1294211"/>
                <a:gd name="connsiteX60" fmla="*/ 2578306 w 6661380"/>
                <a:gd name="connsiteY60" fmla="*/ 437961 h 1294211"/>
                <a:gd name="connsiteX61" fmla="*/ 2623680 w 6661380"/>
                <a:gd name="connsiteY61" fmla="*/ 392626 h 1294211"/>
                <a:gd name="connsiteX62" fmla="*/ 2812520 w 6661380"/>
                <a:gd name="connsiteY62" fmla="*/ 349194 h 1294211"/>
                <a:gd name="connsiteX63" fmla="*/ 2883283 w 6661380"/>
                <a:gd name="connsiteY63" fmla="*/ 349194 h 1294211"/>
                <a:gd name="connsiteX64" fmla="*/ 3072132 w 6661380"/>
                <a:gd name="connsiteY64" fmla="*/ 392626 h 1294211"/>
                <a:gd name="connsiteX65" fmla="*/ 3117505 w 6661380"/>
                <a:gd name="connsiteY65" fmla="*/ 437961 h 1294211"/>
                <a:gd name="connsiteX66" fmla="*/ 3160899 w 6661380"/>
                <a:gd name="connsiteY66" fmla="*/ 626802 h 1294211"/>
                <a:gd name="connsiteX67" fmla="*/ 3160899 w 6661380"/>
                <a:gd name="connsiteY67" fmla="*/ 684775 h 1294211"/>
                <a:gd name="connsiteX68" fmla="*/ 3394162 w 6661380"/>
                <a:gd name="connsiteY68" fmla="*/ 686412 h 1294211"/>
                <a:gd name="connsiteX69" fmla="*/ 3394162 w 6661380"/>
                <a:gd name="connsiteY69" fmla="*/ 625203 h 1294211"/>
                <a:gd name="connsiteX70" fmla="*/ 3334704 w 6661380"/>
                <a:gd name="connsiteY70" fmla="*/ 343979 h 1294211"/>
                <a:gd name="connsiteX71" fmla="*/ 3166495 w 6661380"/>
                <a:gd name="connsiteY71" fmla="*/ 175769 h 1294211"/>
                <a:gd name="connsiteX72" fmla="*/ 2885270 w 6661380"/>
                <a:gd name="connsiteY72" fmla="*/ 116312 h 1294211"/>
                <a:gd name="connsiteX73" fmla="*/ 2810541 w 6661380"/>
                <a:gd name="connsiteY73" fmla="*/ 116312 h 1294211"/>
                <a:gd name="connsiteX74" fmla="*/ 2529355 w 6661380"/>
                <a:gd name="connsiteY74" fmla="*/ 175769 h 1294211"/>
                <a:gd name="connsiteX75" fmla="*/ 2361108 w 6661380"/>
                <a:gd name="connsiteY75" fmla="*/ 343979 h 1294211"/>
                <a:gd name="connsiteX76" fmla="*/ 2301650 w 6661380"/>
                <a:gd name="connsiteY76" fmla="*/ 625203 h 1294211"/>
                <a:gd name="connsiteX77" fmla="*/ 2301650 w 6661380"/>
                <a:gd name="connsiteY77" fmla="*/ 686412 h 1294211"/>
                <a:gd name="connsiteX78" fmla="*/ 2382310 w 6661380"/>
                <a:gd name="connsiteY78" fmla="*/ 1003494 h 1294211"/>
                <a:gd name="connsiteX79" fmla="*/ 2493460 w 6661380"/>
                <a:gd name="connsiteY79" fmla="*/ 1114644 h 1294211"/>
                <a:gd name="connsiteX80" fmla="*/ 2810541 w 6661380"/>
                <a:gd name="connsiteY80" fmla="*/ 1195303 h 1294211"/>
                <a:gd name="connsiteX81" fmla="*/ 2885270 w 6661380"/>
                <a:gd name="connsiteY81" fmla="*/ 1195303 h 1294211"/>
                <a:gd name="connsiteX82" fmla="*/ 3202352 w 6661380"/>
                <a:gd name="connsiteY82" fmla="*/ 1114644 h 1294211"/>
                <a:gd name="connsiteX83" fmla="*/ 3313502 w 6661380"/>
                <a:gd name="connsiteY83" fmla="*/ 1003494 h 1294211"/>
                <a:gd name="connsiteX84" fmla="*/ 3394162 w 6661380"/>
                <a:gd name="connsiteY84" fmla="*/ 686412 h 1294211"/>
                <a:gd name="connsiteX85" fmla="*/ 6661892 w 6661380"/>
                <a:gd name="connsiteY85" fmla="*/ 1146767 h 1294211"/>
                <a:gd name="connsiteX86" fmla="*/ 6604300 w 6661380"/>
                <a:gd name="connsiteY86" fmla="*/ 1091116 h 1294211"/>
                <a:gd name="connsiteX87" fmla="*/ 6546061 w 6661380"/>
                <a:gd name="connsiteY87" fmla="*/ 1146767 h 1294211"/>
                <a:gd name="connsiteX88" fmla="*/ 6604300 w 6661380"/>
                <a:gd name="connsiteY88" fmla="*/ 1203065 h 1294211"/>
                <a:gd name="connsiteX89" fmla="*/ 6661892 w 6661380"/>
                <a:gd name="connsiteY89" fmla="*/ 1146767 h 1294211"/>
                <a:gd name="connsiteX90" fmla="*/ 6462203 w 6661380"/>
                <a:gd name="connsiteY90" fmla="*/ 1195300 h 1294211"/>
                <a:gd name="connsiteX91" fmla="*/ 6462203 w 6661380"/>
                <a:gd name="connsiteY91" fmla="*/ 686674 h 1294211"/>
                <a:gd name="connsiteX92" fmla="*/ 6360608 w 6661380"/>
                <a:gd name="connsiteY92" fmla="*/ 691204 h 1294211"/>
                <a:gd name="connsiteX93" fmla="*/ 6360608 w 6661380"/>
                <a:gd name="connsiteY93" fmla="*/ 1195300 h 1294211"/>
                <a:gd name="connsiteX94" fmla="*/ 6462203 w 6661380"/>
                <a:gd name="connsiteY94" fmla="*/ 1195300 h 1294211"/>
                <a:gd name="connsiteX95" fmla="*/ 6174432 w 6661380"/>
                <a:gd name="connsiteY95" fmla="*/ 1076232 h 1294211"/>
                <a:gd name="connsiteX96" fmla="*/ 6109074 w 6661380"/>
                <a:gd name="connsiteY96" fmla="*/ 1122177 h 1294211"/>
                <a:gd name="connsiteX97" fmla="*/ 6053423 w 6661380"/>
                <a:gd name="connsiteY97" fmla="*/ 1070408 h 1294211"/>
                <a:gd name="connsiteX98" fmla="*/ 6118781 w 6661380"/>
                <a:gd name="connsiteY98" fmla="*/ 1018640 h 1294211"/>
                <a:gd name="connsiteX99" fmla="*/ 6174432 w 6661380"/>
                <a:gd name="connsiteY99" fmla="*/ 1027052 h 1294211"/>
                <a:gd name="connsiteX100" fmla="*/ 6174432 w 6661380"/>
                <a:gd name="connsiteY100" fmla="*/ 1076232 h 1294211"/>
                <a:gd name="connsiteX101" fmla="*/ 6197080 w 6661380"/>
                <a:gd name="connsiteY101" fmla="*/ 1195300 h 1294211"/>
                <a:gd name="connsiteX102" fmla="*/ 6274086 w 6661380"/>
                <a:gd name="connsiteY102" fmla="*/ 1195300 h 1294211"/>
                <a:gd name="connsiteX103" fmla="*/ 6274086 w 6661380"/>
                <a:gd name="connsiteY103" fmla="*/ 952635 h 1294211"/>
                <a:gd name="connsiteX104" fmla="*/ 6118134 w 6661380"/>
                <a:gd name="connsiteY104" fmla="*/ 795388 h 1294211"/>
                <a:gd name="connsiteX105" fmla="*/ 5983536 w 6661380"/>
                <a:gd name="connsiteY105" fmla="*/ 821272 h 1294211"/>
                <a:gd name="connsiteX106" fmla="*/ 5991948 w 6661380"/>
                <a:gd name="connsiteY106" fmla="*/ 901514 h 1294211"/>
                <a:gd name="connsiteX107" fmla="*/ 6100014 w 6661380"/>
                <a:gd name="connsiteY107" fmla="*/ 880159 h 1294211"/>
                <a:gd name="connsiteX108" fmla="*/ 6174432 w 6661380"/>
                <a:gd name="connsiteY108" fmla="*/ 937751 h 1294211"/>
                <a:gd name="connsiteX109" fmla="*/ 6174432 w 6661380"/>
                <a:gd name="connsiteY109" fmla="*/ 960400 h 1294211"/>
                <a:gd name="connsiteX110" fmla="*/ 6099367 w 6661380"/>
                <a:gd name="connsiteY110" fmla="*/ 949399 h 1294211"/>
                <a:gd name="connsiteX111" fmla="*/ 5959593 w 6661380"/>
                <a:gd name="connsiteY111" fmla="*/ 1071702 h 1294211"/>
                <a:gd name="connsiteX112" fmla="*/ 6081249 w 6661380"/>
                <a:gd name="connsiteY112" fmla="*/ 1201771 h 1294211"/>
                <a:gd name="connsiteX113" fmla="*/ 6187374 w 6661380"/>
                <a:gd name="connsiteY113" fmla="*/ 1157120 h 1294211"/>
                <a:gd name="connsiteX114" fmla="*/ 6189315 w 6661380"/>
                <a:gd name="connsiteY114" fmla="*/ 1157768 h 1294211"/>
                <a:gd name="connsiteX115" fmla="*/ 6197080 w 6661380"/>
                <a:gd name="connsiteY115" fmla="*/ 1195300 h 1294211"/>
                <a:gd name="connsiteX116" fmla="*/ 5915323 w 6661380"/>
                <a:gd name="connsiteY116" fmla="*/ 878218 h 1294211"/>
                <a:gd name="connsiteX117" fmla="*/ 5915323 w 6661380"/>
                <a:gd name="connsiteY117" fmla="*/ 803153 h 1294211"/>
                <a:gd name="connsiteX118" fmla="*/ 5827964 w 6661380"/>
                <a:gd name="connsiteY118" fmla="*/ 803153 h 1294211"/>
                <a:gd name="connsiteX119" fmla="*/ 5827964 w 6661380"/>
                <a:gd name="connsiteY119" fmla="*/ 707382 h 1294211"/>
                <a:gd name="connsiteX120" fmla="*/ 5749017 w 6661380"/>
                <a:gd name="connsiteY120" fmla="*/ 714500 h 1294211"/>
                <a:gd name="connsiteX121" fmla="*/ 5732192 w 6661380"/>
                <a:gd name="connsiteY121" fmla="*/ 803153 h 1294211"/>
                <a:gd name="connsiteX122" fmla="*/ 5683660 w 6661380"/>
                <a:gd name="connsiteY122" fmla="*/ 803153 h 1294211"/>
                <a:gd name="connsiteX123" fmla="*/ 5683660 w 6661380"/>
                <a:gd name="connsiteY123" fmla="*/ 878218 h 1294211"/>
                <a:gd name="connsiteX124" fmla="*/ 5727662 w 6661380"/>
                <a:gd name="connsiteY124" fmla="*/ 878218 h 1294211"/>
                <a:gd name="connsiteX125" fmla="*/ 5727662 w 6661380"/>
                <a:gd name="connsiteY125" fmla="*/ 1082056 h 1294211"/>
                <a:gd name="connsiteX126" fmla="*/ 5844141 w 6661380"/>
                <a:gd name="connsiteY126" fmla="*/ 1201771 h 1294211"/>
                <a:gd name="connsiteX127" fmla="*/ 5911440 w 6661380"/>
                <a:gd name="connsiteY127" fmla="*/ 1190770 h 1294211"/>
                <a:gd name="connsiteX128" fmla="*/ 5905617 w 6661380"/>
                <a:gd name="connsiteY128" fmla="*/ 1117647 h 1294211"/>
                <a:gd name="connsiteX129" fmla="*/ 5874556 w 6661380"/>
                <a:gd name="connsiteY129" fmla="*/ 1122177 h 1294211"/>
                <a:gd name="connsiteX130" fmla="*/ 5827964 w 6661380"/>
                <a:gd name="connsiteY130" fmla="*/ 1078821 h 1294211"/>
                <a:gd name="connsiteX131" fmla="*/ 5827964 w 6661380"/>
                <a:gd name="connsiteY131" fmla="*/ 878218 h 1294211"/>
                <a:gd name="connsiteX132" fmla="*/ 5915323 w 6661380"/>
                <a:gd name="connsiteY132" fmla="*/ 878218 h 1294211"/>
                <a:gd name="connsiteX133" fmla="*/ 5626486 w 6661380"/>
                <a:gd name="connsiteY133" fmla="*/ 718383 h 1294211"/>
                <a:gd name="connsiteX134" fmla="*/ 5569541 w 6661380"/>
                <a:gd name="connsiteY134" fmla="*/ 675027 h 1294211"/>
                <a:gd name="connsiteX135" fmla="*/ 5511948 w 6661380"/>
                <a:gd name="connsiteY135" fmla="*/ 718383 h 1294211"/>
                <a:gd name="connsiteX136" fmla="*/ 5569541 w 6661380"/>
                <a:gd name="connsiteY136" fmla="*/ 761092 h 1294211"/>
                <a:gd name="connsiteX137" fmla="*/ 5626486 w 6661380"/>
                <a:gd name="connsiteY137" fmla="*/ 718383 h 1294211"/>
                <a:gd name="connsiteX138" fmla="*/ 5620662 w 6661380"/>
                <a:gd name="connsiteY138" fmla="*/ 1195300 h 1294211"/>
                <a:gd name="connsiteX139" fmla="*/ 5620662 w 6661380"/>
                <a:gd name="connsiteY139" fmla="*/ 801212 h 1294211"/>
                <a:gd name="connsiteX140" fmla="*/ 5517772 w 6661380"/>
                <a:gd name="connsiteY140" fmla="*/ 805742 h 1294211"/>
                <a:gd name="connsiteX141" fmla="*/ 5517772 w 6661380"/>
                <a:gd name="connsiteY141" fmla="*/ 1195300 h 1294211"/>
                <a:gd name="connsiteX142" fmla="*/ 5620662 w 6661380"/>
                <a:gd name="connsiteY142" fmla="*/ 1195300 h 1294211"/>
                <a:gd name="connsiteX143" fmla="*/ 5271910 w 6661380"/>
                <a:gd name="connsiteY143" fmla="*/ 871747 h 1294211"/>
                <a:gd name="connsiteX144" fmla="*/ 5323679 w 6661380"/>
                <a:gd name="connsiteY144" fmla="*/ 919633 h 1294211"/>
                <a:gd name="connsiteX145" fmla="*/ 5269321 w 6661380"/>
                <a:gd name="connsiteY145" fmla="*/ 968166 h 1294211"/>
                <a:gd name="connsiteX146" fmla="*/ 5219495 w 6661380"/>
                <a:gd name="connsiteY146" fmla="*/ 920280 h 1294211"/>
                <a:gd name="connsiteX147" fmla="*/ 5271910 w 6661380"/>
                <a:gd name="connsiteY147" fmla="*/ 871747 h 1294211"/>
                <a:gd name="connsiteX148" fmla="*/ 5310089 w 6661380"/>
                <a:gd name="connsiteY148" fmla="*/ 1160356 h 1294211"/>
                <a:gd name="connsiteX149" fmla="*/ 5364446 w 6661380"/>
                <a:gd name="connsiteY149" fmla="*/ 1190123 h 1294211"/>
                <a:gd name="connsiteX150" fmla="*/ 5272557 w 6661380"/>
                <a:gd name="connsiteY150" fmla="*/ 1226361 h 1294211"/>
                <a:gd name="connsiteX151" fmla="*/ 5200728 w 6661380"/>
                <a:gd name="connsiteY151" fmla="*/ 1185593 h 1294211"/>
                <a:gd name="connsiteX152" fmla="*/ 5216906 w 6661380"/>
                <a:gd name="connsiteY152" fmla="*/ 1153885 h 1294211"/>
                <a:gd name="connsiteX153" fmla="*/ 5310089 w 6661380"/>
                <a:gd name="connsiteY153" fmla="*/ 1160356 h 1294211"/>
                <a:gd name="connsiteX154" fmla="*/ 5271263 w 6661380"/>
                <a:gd name="connsiteY154" fmla="*/ 1037406 h 1294211"/>
                <a:gd name="connsiteX155" fmla="*/ 5420097 w 6661380"/>
                <a:gd name="connsiteY155" fmla="*/ 917691 h 1294211"/>
                <a:gd name="connsiteX156" fmla="*/ 5414273 w 6661380"/>
                <a:gd name="connsiteY156" fmla="*/ 876276 h 1294211"/>
                <a:gd name="connsiteX157" fmla="*/ 5455688 w 6661380"/>
                <a:gd name="connsiteY157" fmla="*/ 843921 h 1294211"/>
                <a:gd name="connsiteX158" fmla="*/ 5434981 w 6661380"/>
                <a:gd name="connsiteY158" fmla="*/ 796035 h 1294211"/>
                <a:gd name="connsiteX159" fmla="*/ 5368328 w 6661380"/>
                <a:gd name="connsiteY159" fmla="*/ 817390 h 1294211"/>
                <a:gd name="connsiteX160" fmla="*/ 5270616 w 6661380"/>
                <a:gd name="connsiteY160" fmla="*/ 796035 h 1294211"/>
                <a:gd name="connsiteX161" fmla="*/ 5120488 w 6661380"/>
                <a:gd name="connsiteY161" fmla="*/ 917691 h 1294211"/>
                <a:gd name="connsiteX162" fmla="*/ 5163196 w 6661380"/>
                <a:gd name="connsiteY162" fmla="*/ 1010227 h 1294211"/>
                <a:gd name="connsiteX163" fmla="*/ 5115958 w 6661380"/>
                <a:gd name="connsiteY163" fmla="*/ 1077526 h 1294211"/>
                <a:gd name="connsiteX164" fmla="*/ 5145724 w 6661380"/>
                <a:gd name="connsiteY164" fmla="*/ 1135119 h 1294211"/>
                <a:gd name="connsiteX165" fmla="*/ 5115311 w 6661380"/>
                <a:gd name="connsiteY165" fmla="*/ 1198535 h 1294211"/>
                <a:gd name="connsiteX166" fmla="*/ 5274498 w 6661380"/>
                <a:gd name="connsiteY166" fmla="*/ 1302072 h 1294211"/>
                <a:gd name="connsiteX167" fmla="*/ 5454394 w 6661380"/>
                <a:gd name="connsiteY167" fmla="*/ 1175239 h 1294211"/>
                <a:gd name="connsiteX168" fmla="*/ 5327561 w 6661380"/>
                <a:gd name="connsiteY168" fmla="*/ 1075585 h 1294211"/>
                <a:gd name="connsiteX169" fmla="*/ 5234378 w 6661380"/>
                <a:gd name="connsiteY169" fmla="*/ 1070408 h 1294211"/>
                <a:gd name="connsiteX170" fmla="*/ 5208494 w 6661380"/>
                <a:gd name="connsiteY170" fmla="*/ 1052289 h 1294211"/>
                <a:gd name="connsiteX171" fmla="*/ 5222083 w 6661380"/>
                <a:gd name="connsiteY171" fmla="*/ 1033523 h 1294211"/>
                <a:gd name="connsiteX172" fmla="*/ 5271263 w 6661380"/>
                <a:gd name="connsiteY172" fmla="*/ 1037406 h 1294211"/>
                <a:gd name="connsiteX173" fmla="*/ 5041845 w 6661380"/>
                <a:gd name="connsiteY173" fmla="*/ 718383 h 1294211"/>
                <a:gd name="connsiteX174" fmla="*/ 4984899 w 6661380"/>
                <a:gd name="connsiteY174" fmla="*/ 675027 h 1294211"/>
                <a:gd name="connsiteX175" fmla="*/ 4927307 w 6661380"/>
                <a:gd name="connsiteY175" fmla="*/ 718383 h 1294211"/>
                <a:gd name="connsiteX176" fmla="*/ 4984899 w 6661380"/>
                <a:gd name="connsiteY176" fmla="*/ 761092 h 1294211"/>
                <a:gd name="connsiteX177" fmla="*/ 5041845 w 6661380"/>
                <a:gd name="connsiteY177" fmla="*/ 718383 h 1294211"/>
                <a:gd name="connsiteX178" fmla="*/ 5036021 w 6661380"/>
                <a:gd name="connsiteY178" fmla="*/ 1195300 h 1294211"/>
                <a:gd name="connsiteX179" fmla="*/ 5036021 w 6661380"/>
                <a:gd name="connsiteY179" fmla="*/ 801212 h 1294211"/>
                <a:gd name="connsiteX180" fmla="*/ 4933131 w 6661380"/>
                <a:gd name="connsiteY180" fmla="*/ 805742 h 1294211"/>
                <a:gd name="connsiteX181" fmla="*/ 4933131 w 6661380"/>
                <a:gd name="connsiteY181" fmla="*/ 1195300 h 1294211"/>
                <a:gd name="connsiteX182" fmla="*/ 5036021 w 6661380"/>
                <a:gd name="connsiteY182" fmla="*/ 1195300 h 1294211"/>
                <a:gd name="connsiteX183" fmla="*/ 4740408 w 6661380"/>
                <a:gd name="connsiteY183" fmla="*/ 1088527 h 1294211"/>
                <a:gd name="connsiteX184" fmla="*/ 4673756 w 6661380"/>
                <a:gd name="connsiteY184" fmla="*/ 1121530 h 1294211"/>
                <a:gd name="connsiteX185" fmla="*/ 4599339 w 6661380"/>
                <a:gd name="connsiteY185" fmla="*/ 1001815 h 1294211"/>
                <a:gd name="connsiteX186" fmla="*/ 4674403 w 6661380"/>
                <a:gd name="connsiteY186" fmla="*/ 885336 h 1294211"/>
                <a:gd name="connsiteX187" fmla="*/ 4740408 w 6661380"/>
                <a:gd name="connsiteY187" fmla="*/ 915103 h 1294211"/>
                <a:gd name="connsiteX188" fmla="*/ 4740408 w 6661380"/>
                <a:gd name="connsiteY188" fmla="*/ 1088527 h 1294211"/>
                <a:gd name="connsiteX189" fmla="*/ 4840709 w 6661380"/>
                <a:gd name="connsiteY189" fmla="*/ 1195300 h 1294211"/>
                <a:gd name="connsiteX190" fmla="*/ 4840709 w 6661380"/>
                <a:gd name="connsiteY190" fmla="*/ 686674 h 1294211"/>
                <a:gd name="connsiteX191" fmla="*/ 4740408 w 6661380"/>
                <a:gd name="connsiteY191" fmla="*/ 691851 h 1294211"/>
                <a:gd name="connsiteX192" fmla="*/ 4740408 w 6661380"/>
                <a:gd name="connsiteY192" fmla="*/ 777916 h 1294211"/>
                <a:gd name="connsiteX193" fmla="*/ 4741702 w 6661380"/>
                <a:gd name="connsiteY193" fmla="*/ 829685 h 1294211"/>
                <a:gd name="connsiteX194" fmla="*/ 4740408 w 6661380"/>
                <a:gd name="connsiteY194" fmla="*/ 830979 h 1294211"/>
                <a:gd name="connsiteX195" fmla="*/ 4644636 w 6661380"/>
                <a:gd name="connsiteY195" fmla="*/ 795388 h 1294211"/>
                <a:gd name="connsiteX196" fmla="*/ 4495802 w 6661380"/>
                <a:gd name="connsiteY196" fmla="*/ 997285 h 1294211"/>
                <a:gd name="connsiteX197" fmla="*/ 4645930 w 6661380"/>
                <a:gd name="connsiteY197" fmla="*/ 1203065 h 1294211"/>
                <a:gd name="connsiteX198" fmla="*/ 4750761 w 6661380"/>
                <a:gd name="connsiteY198" fmla="*/ 1161003 h 1294211"/>
                <a:gd name="connsiteX199" fmla="*/ 4752703 w 6661380"/>
                <a:gd name="connsiteY199" fmla="*/ 1161650 h 1294211"/>
                <a:gd name="connsiteX200" fmla="*/ 4762409 w 6661380"/>
                <a:gd name="connsiteY200" fmla="*/ 1195300 h 1294211"/>
                <a:gd name="connsiteX201" fmla="*/ 4840709 w 6661380"/>
                <a:gd name="connsiteY201" fmla="*/ 1195300 h 1294211"/>
                <a:gd name="connsiteX202" fmla="*/ 5706917 w 6661380"/>
                <a:gd name="connsiteY202" fmla="*/ 203838 h 1294211"/>
                <a:gd name="connsiteX203" fmla="*/ 5706917 w 6661380"/>
                <a:gd name="connsiteY203" fmla="*/ 128774 h 1294211"/>
                <a:gd name="connsiteX204" fmla="*/ 5619558 w 6661380"/>
                <a:gd name="connsiteY204" fmla="*/ 128774 h 1294211"/>
                <a:gd name="connsiteX205" fmla="*/ 5619558 w 6661380"/>
                <a:gd name="connsiteY205" fmla="*/ 33002 h 1294211"/>
                <a:gd name="connsiteX206" fmla="*/ 5540611 w 6661380"/>
                <a:gd name="connsiteY206" fmla="*/ 40121 h 1294211"/>
                <a:gd name="connsiteX207" fmla="*/ 5523786 w 6661380"/>
                <a:gd name="connsiteY207" fmla="*/ 128774 h 1294211"/>
                <a:gd name="connsiteX208" fmla="*/ 5475253 w 6661380"/>
                <a:gd name="connsiteY208" fmla="*/ 128774 h 1294211"/>
                <a:gd name="connsiteX209" fmla="*/ 5475253 w 6661380"/>
                <a:gd name="connsiteY209" fmla="*/ 203838 h 1294211"/>
                <a:gd name="connsiteX210" fmla="*/ 5519257 w 6661380"/>
                <a:gd name="connsiteY210" fmla="*/ 203838 h 1294211"/>
                <a:gd name="connsiteX211" fmla="*/ 5519257 w 6661380"/>
                <a:gd name="connsiteY211" fmla="*/ 407677 h 1294211"/>
                <a:gd name="connsiteX212" fmla="*/ 5635736 w 6661380"/>
                <a:gd name="connsiteY212" fmla="*/ 527391 h 1294211"/>
                <a:gd name="connsiteX213" fmla="*/ 5703035 w 6661380"/>
                <a:gd name="connsiteY213" fmla="*/ 516390 h 1294211"/>
                <a:gd name="connsiteX214" fmla="*/ 5697211 w 6661380"/>
                <a:gd name="connsiteY214" fmla="*/ 443268 h 1294211"/>
                <a:gd name="connsiteX215" fmla="*/ 5666149 w 6661380"/>
                <a:gd name="connsiteY215" fmla="*/ 447797 h 1294211"/>
                <a:gd name="connsiteX216" fmla="*/ 5619558 w 6661380"/>
                <a:gd name="connsiteY216" fmla="*/ 404441 h 1294211"/>
                <a:gd name="connsiteX217" fmla="*/ 5619558 w 6661380"/>
                <a:gd name="connsiteY217" fmla="*/ 203838 h 1294211"/>
                <a:gd name="connsiteX218" fmla="*/ 5706917 w 6661380"/>
                <a:gd name="connsiteY218" fmla="*/ 203838 h 1294211"/>
                <a:gd name="connsiteX219" fmla="*/ 5431327 w 6661380"/>
                <a:gd name="connsiteY219" fmla="*/ 397970 h 1294211"/>
                <a:gd name="connsiteX220" fmla="*/ 5252078 w 6661380"/>
                <a:gd name="connsiteY220" fmla="*/ 238782 h 1294211"/>
                <a:gd name="connsiteX221" fmla="*/ 5303199 w 6661380"/>
                <a:gd name="connsiteY221" fmla="*/ 205780 h 1294211"/>
                <a:gd name="connsiteX222" fmla="*/ 5408031 w 6661380"/>
                <a:gd name="connsiteY222" fmla="*/ 225840 h 1294211"/>
                <a:gd name="connsiteX223" fmla="*/ 5416443 w 6661380"/>
                <a:gd name="connsiteY223" fmla="*/ 143658 h 1294211"/>
                <a:gd name="connsiteX224" fmla="*/ 5305141 w 6661380"/>
                <a:gd name="connsiteY224" fmla="*/ 122303 h 1294211"/>
                <a:gd name="connsiteX225" fmla="*/ 5156306 w 6661380"/>
                <a:gd name="connsiteY225" fmla="*/ 243312 h 1294211"/>
                <a:gd name="connsiteX226" fmla="*/ 5338143 w 6661380"/>
                <a:gd name="connsiteY226" fmla="*/ 407030 h 1294211"/>
                <a:gd name="connsiteX227" fmla="*/ 5281198 w 6661380"/>
                <a:gd name="connsiteY227" fmla="*/ 446503 h 1294211"/>
                <a:gd name="connsiteX228" fmla="*/ 5169248 w 6661380"/>
                <a:gd name="connsiteY228" fmla="*/ 418677 h 1294211"/>
                <a:gd name="connsiteX229" fmla="*/ 5158895 w 6661380"/>
                <a:gd name="connsiteY229" fmla="*/ 501507 h 1294211"/>
                <a:gd name="connsiteX230" fmla="*/ 5281845 w 6661380"/>
                <a:gd name="connsiteY230" fmla="*/ 528685 h 1294211"/>
                <a:gd name="connsiteX231" fmla="*/ 5431327 w 6661380"/>
                <a:gd name="connsiteY231" fmla="*/ 397970 h 1294211"/>
                <a:gd name="connsiteX232" fmla="*/ 5087181 w 6661380"/>
                <a:gd name="connsiteY232" fmla="*/ 128774 h 1294211"/>
                <a:gd name="connsiteX233" fmla="*/ 4986879 w 6661380"/>
                <a:gd name="connsiteY233" fmla="*/ 128774 h 1294211"/>
                <a:gd name="connsiteX234" fmla="*/ 4986879 w 6661380"/>
                <a:gd name="connsiteY234" fmla="*/ 380498 h 1294211"/>
                <a:gd name="connsiteX235" fmla="*/ 4922168 w 6661380"/>
                <a:gd name="connsiteY235" fmla="*/ 439385 h 1294211"/>
                <a:gd name="connsiteX236" fmla="*/ 4857458 w 6661380"/>
                <a:gd name="connsiteY236" fmla="*/ 380498 h 1294211"/>
                <a:gd name="connsiteX237" fmla="*/ 4857458 w 6661380"/>
                <a:gd name="connsiteY237" fmla="*/ 128774 h 1294211"/>
                <a:gd name="connsiteX238" fmla="*/ 4757156 w 6661380"/>
                <a:gd name="connsiteY238" fmla="*/ 128774 h 1294211"/>
                <a:gd name="connsiteX239" fmla="*/ 4757156 w 6661380"/>
                <a:gd name="connsiteY239" fmla="*/ 382440 h 1294211"/>
                <a:gd name="connsiteX240" fmla="*/ 4922168 w 6661380"/>
                <a:gd name="connsiteY240" fmla="*/ 528038 h 1294211"/>
                <a:gd name="connsiteX241" fmla="*/ 5087181 w 6661380"/>
                <a:gd name="connsiteY241" fmla="*/ 382440 h 1294211"/>
                <a:gd name="connsiteX242" fmla="*/ 5087181 w 6661380"/>
                <a:gd name="connsiteY242" fmla="*/ 128774 h 1294211"/>
                <a:gd name="connsiteX243" fmla="*/ 4672918 w 6661380"/>
                <a:gd name="connsiteY243" fmla="*/ 43356 h 1294211"/>
                <a:gd name="connsiteX244" fmla="*/ 4615973 w 6661380"/>
                <a:gd name="connsiteY244" fmla="*/ 0 h 1294211"/>
                <a:gd name="connsiteX245" fmla="*/ 4559028 w 6661380"/>
                <a:gd name="connsiteY245" fmla="*/ 43356 h 1294211"/>
                <a:gd name="connsiteX246" fmla="*/ 4615973 w 6661380"/>
                <a:gd name="connsiteY246" fmla="*/ 86712 h 1294211"/>
                <a:gd name="connsiteX247" fmla="*/ 4672918 w 6661380"/>
                <a:gd name="connsiteY247" fmla="*/ 43356 h 1294211"/>
                <a:gd name="connsiteX248" fmla="*/ 4667742 w 6661380"/>
                <a:gd name="connsiteY248" fmla="*/ 126833 h 1294211"/>
                <a:gd name="connsiteX249" fmla="*/ 4567440 w 6661380"/>
                <a:gd name="connsiteY249" fmla="*/ 131362 h 1294211"/>
                <a:gd name="connsiteX250" fmla="*/ 4567440 w 6661380"/>
                <a:gd name="connsiteY250" fmla="*/ 515096 h 1294211"/>
                <a:gd name="connsiteX251" fmla="*/ 4530556 w 6661380"/>
                <a:gd name="connsiteY251" fmla="*/ 551981 h 1294211"/>
                <a:gd name="connsiteX252" fmla="*/ 4506612 w 6661380"/>
                <a:gd name="connsiteY252" fmla="*/ 548099 h 1294211"/>
                <a:gd name="connsiteX253" fmla="*/ 4502083 w 6661380"/>
                <a:gd name="connsiteY253" fmla="*/ 618633 h 1294211"/>
                <a:gd name="connsiteX254" fmla="*/ 4555145 w 6661380"/>
                <a:gd name="connsiteY254" fmla="*/ 627693 h 1294211"/>
                <a:gd name="connsiteX255" fmla="*/ 4667742 w 6661380"/>
                <a:gd name="connsiteY255" fmla="*/ 517685 h 1294211"/>
                <a:gd name="connsiteX256" fmla="*/ 4667742 w 6661380"/>
                <a:gd name="connsiteY256" fmla="*/ 126833 h 129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6661380" h="1294211">
                  <a:moveTo>
                    <a:pt x="375635" y="508001"/>
                  </a:moveTo>
                  <a:lnTo>
                    <a:pt x="462690" y="420946"/>
                  </a:lnTo>
                  <a:lnTo>
                    <a:pt x="210205" y="168461"/>
                  </a:lnTo>
                  <a:cubicBezTo>
                    <a:pt x="162129" y="120346"/>
                    <a:pt x="84171" y="120346"/>
                    <a:pt x="36057" y="168461"/>
                  </a:cubicBezTo>
                  <a:cubicBezTo>
                    <a:pt x="-12019" y="216537"/>
                    <a:pt x="-12019" y="294494"/>
                    <a:pt x="36057" y="342608"/>
                  </a:cubicBezTo>
                  <a:lnTo>
                    <a:pt x="201488" y="508001"/>
                  </a:lnTo>
                  <a:cubicBezTo>
                    <a:pt x="249564" y="556077"/>
                    <a:pt x="327521" y="556077"/>
                    <a:pt x="375635" y="508001"/>
                  </a:cubicBezTo>
                  <a:moveTo>
                    <a:pt x="1054525" y="342799"/>
                  </a:moveTo>
                  <a:cubicBezTo>
                    <a:pt x="1102601" y="294722"/>
                    <a:pt x="1102601" y="216765"/>
                    <a:pt x="1054525" y="168651"/>
                  </a:cubicBezTo>
                  <a:cubicBezTo>
                    <a:pt x="1006411" y="120575"/>
                    <a:pt x="928454" y="120575"/>
                    <a:pt x="880378" y="168651"/>
                  </a:cubicBezTo>
                  <a:lnTo>
                    <a:pt x="463489" y="584740"/>
                  </a:lnTo>
                  <a:cubicBezTo>
                    <a:pt x="440422" y="607807"/>
                    <a:pt x="427442" y="639135"/>
                    <a:pt x="427442" y="671795"/>
                  </a:cubicBezTo>
                  <a:lnTo>
                    <a:pt x="427442" y="1065121"/>
                  </a:lnTo>
                  <a:cubicBezTo>
                    <a:pt x="427442" y="1133143"/>
                    <a:pt x="482560" y="1188261"/>
                    <a:pt x="550544" y="1188261"/>
                  </a:cubicBezTo>
                  <a:cubicBezTo>
                    <a:pt x="618566" y="1188261"/>
                    <a:pt x="673685" y="1133143"/>
                    <a:pt x="673685" y="1065121"/>
                  </a:cubicBezTo>
                  <a:lnTo>
                    <a:pt x="673685" y="722802"/>
                  </a:lnTo>
                  <a:lnTo>
                    <a:pt x="1054525" y="342799"/>
                  </a:lnTo>
                  <a:close/>
                  <a:moveTo>
                    <a:pt x="1950500" y="681425"/>
                  </a:moveTo>
                  <a:cubicBezTo>
                    <a:pt x="1950500" y="727332"/>
                    <a:pt x="1947112" y="762732"/>
                    <a:pt x="1940299" y="792118"/>
                  </a:cubicBezTo>
                  <a:cubicBezTo>
                    <a:pt x="1922370" y="869467"/>
                    <a:pt x="1861389" y="930637"/>
                    <a:pt x="1784041" y="948604"/>
                  </a:cubicBezTo>
                  <a:cubicBezTo>
                    <a:pt x="1754846" y="955379"/>
                    <a:pt x="1719635" y="958729"/>
                    <a:pt x="1674072" y="958729"/>
                  </a:cubicBezTo>
                  <a:lnTo>
                    <a:pt x="1603613" y="958729"/>
                  </a:lnTo>
                  <a:cubicBezTo>
                    <a:pt x="1558049" y="958729"/>
                    <a:pt x="1522839" y="955379"/>
                    <a:pt x="1493643" y="948604"/>
                  </a:cubicBezTo>
                  <a:cubicBezTo>
                    <a:pt x="1416295" y="930637"/>
                    <a:pt x="1355315" y="869467"/>
                    <a:pt x="1337386" y="792118"/>
                  </a:cubicBezTo>
                  <a:cubicBezTo>
                    <a:pt x="1330573" y="762732"/>
                    <a:pt x="1327185" y="727332"/>
                    <a:pt x="1327185" y="681425"/>
                  </a:cubicBezTo>
                  <a:lnTo>
                    <a:pt x="1327185" y="623490"/>
                  </a:lnTo>
                  <a:cubicBezTo>
                    <a:pt x="1327185" y="577584"/>
                    <a:pt x="1330573" y="542183"/>
                    <a:pt x="1337386" y="512797"/>
                  </a:cubicBezTo>
                  <a:cubicBezTo>
                    <a:pt x="1355315" y="435449"/>
                    <a:pt x="1416295" y="374278"/>
                    <a:pt x="1493643" y="356312"/>
                  </a:cubicBezTo>
                  <a:cubicBezTo>
                    <a:pt x="1522839" y="349536"/>
                    <a:pt x="1558049" y="346186"/>
                    <a:pt x="1603613" y="346186"/>
                  </a:cubicBezTo>
                  <a:lnTo>
                    <a:pt x="1674072" y="346186"/>
                  </a:lnTo>
                  <a:cubicBezTo>
                    <a:pt x="1719635" y="346186"/>
                    <a:pt x="1754846" y="349536"/>
                    <a:pt x="1784041" y="356312"/>
                  </a:cubicBezTo>
                  <a:cubicBezTo>
                    <a:pt x="1861389" y="374278"/>
                    <a:pt x="1922370" y="435449"/>
                    <a:pt x="1940299" y="512797"/>
                  </a:cubicBezTo>
                  <a:cubicBezTo>
                    <a:pt x="1947112" y="542183"/>
                    <a:pt x="1950500" y="577584"/>
                    <a:pt x="1950500" y="623490"/>
                  </a:cubicBezTo>
                  <a:lnTo>
                    <a:pt x="1950500" y="681425"/>
                  </a:lnTo>
                  <a:close/>
                  <a:moveTo>
                    <a:pt x="2112543" y="993787"/>
                  </a:moveTo>
                  <a:cubicBezTo>
                    <a:pt x="2160961" y="915601"/>
                    <a:pt x="2186922" y="826986"/>
                    <a:pt x="2186922" y="688315"/>
                  </a:cubicBezTo>
                  <a:lnTo>
                    <a:pt x="2186922" y="627335"/>
                  </a:lnTo>
                  <a:cubicBezTo>
                    <a:pt x="2186922" y="489197"/>
                    <a:pt x="2161114" y="400734"/>
                    <a:pt x="2113076" y="322738"/>
                  </a:cubicBezTo>
                  <a:cubicBezTo>
                    <a:pt x="2080758" y="270247"/>
                    <a:pt x="2036146" y="225977"/>
                    <a:pt x="1983426" y="193926"/>
                  </a:cubicBezTo>
                  <a:cubicBezTo>
                    <a:pt x="1904822" y="146155"/>
                    <a:pt x="1815635" y="120499"/>
                    <a:pt x="1676317" y="120499"/>
                  </a:cubicBezTo>
                  <a:lnTo>
                    <a:pt x="1601368" y="120499"/>
                  </a:lnTo>
                  <a:cubicBezTo>
                    <a:pt x="1462049" y="120499"/>
                    <a:pt x="1372863" y="146155"/>
                    <a:pt x="1294259" y="193926"/>
                  </a:cubicBezTo>
                  <a:cubicBezTo>
                    <a:pt x="1241577" y="225977"/>
                    <a:pt x="1196926" y="270247"/>
                    <a:pt x="1164609" y="322738"/>
                  </a:cubicBezTo>
                  <a:cubicBezTo>
                    <a:pt x="1116571" y="400734"/>
                    <a:pt x="1090763" y="489197"/>
                    <a:pt x="1090763" y="627335"/>
                  </a:cubicBezTo>
                  <a:lnTo>
                    <a:pt x="1090763" y="688315"/>
                  </a:lnTo>
                  <a:cubicBezTo>
                    <a:pt x="1090763" y="826986"/>
                    <a:pt x="1116761" y="915601"/>
                    <a:pt x="1165142" y="993787"/>
                  </a:cubicBezTo>
                  <a:cubicBezTo>
                    <a:pt x="1197231" y="1045632"/>
                    <a:pt x="1241310" y="1089406"/>
                    <a:pt x="1293383" y="1121191"/>
                  </a:cubicBezTo>
                  <a:cubicBezTo>
                    <a:pt x="1372216" y="1169305"/>
                    <a:pt x="1461516" y="1195151"/>
                    <a:pt x="1601368" y="1195151"/>
                  </a:cubicBezTo>
                  <a:lnTo>
                    <a:pt x="1676317" y="1195151"/>
                  </a:lnTo>
                  <a:cubicBezTo>
                    <a:pt x="1816168" y="1195151"/>
                    <a:pt x="1905469" y="1169305"/>
                    <a:pt x="1984302" y="1121191"/>
                  </a:cubicBezTo>
                  <a:cubicBezTo>
                    <a:pt x="2036374" y="1089406"/>
                    <a:pt x="2080454" y="1045632"/>
                    <a:pt x="2112543" y="993787"/>
                  </a:cubicBezTo>
                  <a:moveTo>
                    <a:pt x="3160899" y="684775"/>
                  </a:moveTo>
                  <a:cubicBezTo>
                    <a:pt x="3160899" y="779138"/>
                    <a:pt x="3146587" y="829156"/>
                    <a:pt x="3117505" y="873654"/>
                  </a:cubicBezTo>
                  <a:cubicBezTo>
                    <a:pt x="3105705" y="891658"/>
                    <a:pt x="3090175" y="907189"/>
                    <a:pt x="3072132" y="918989"/>
                  </a:cubicBezTo>
                  <a:cubicBezTo>
                    <a:pt x="3027672" y="948071"/>
                    <a:pt x="2977616" y="962383"/>
                    <a:pt x="2883283" y="962383"/>
                  </a:cubicBezTo>
                  <a:lnTo>
                    <a:pt x="2812520" y="962383"/>
                  </a:lnTo>
                  <a:cubicBezTo>
                    <a:pt x="2718195" y="962383"/>
                    <a:pt x="2668140" y="948071"/>
                    <a:pt x="2623680" y="918989"/>
                  </a:cubicBezTo>
                  <a:cubicBezTo>
                    <a:pt x="2605637" y="907189"/>
                    <a:pt x="2590145" y="891658"/>
                    <a:pt x="2578306" y="873654"/>
                  </a:cubicBezTo>
                  <a:cubicBezTo>
                    <a:pt x="2549225" y="829156"/>
                    <a:pt x="2534950" y="779138"/>
                    <a:pt x="2534950" y="684775"/>
                  </a:cubicBezTo>
                  <a:lnTo>
                    <a:pt x="2534950" y="626802"/>
                  </a:lnTo>
                  <a:cubicBezTo>
                    <a:pt x="2534950" y="532477"/>
                    <a:pt x="2549225" y="482421"/>
                    <a:pt x="2578306" y="437961"/>
                  </a:cubicBezTo>
                  <a:cubicBezTo>
                    <a:pt x="2590145" y="419918"/>
                    <a:pt x="2605637" y="404426"/>
                    <a:pt x="2623680" y="392626"/>
                  </a:cubicBezTo>
                  <a:cubicBezTo>
                    <a:pt x="2668140" y="363506"/>
                    <a:pt x="2718195" y="349194"/>
                    <a:pt x="2812520" y="349194"/>
                  </a:cubicBezTo>
                  <a:lnTo>
                    <a:pt x="2883283" y="349194"/>
                  </a:lnTo>
                  <a:cubicBezTo>
                    <a:pt x="2977616" y="349194"/>
                    <a:pt x="3027672" y="363506"/>
                    <a:pt x="3072132" y="392626"/>
                  </a:cubicBezTo>
                  <a:cubicBezTo>
                    <a:pt x="3090175" y="404426"/>
                    <a:pt x="3105705" y="419918"/>
                    <a:pt x="3117505" y="437961"/>
                  </a:cubicBezTo>
                  <a:cubicBezTo>
                    <a:pt x="3146587" y="482421"/>
                    <a:pt x="3160899" y="532477"/>
                    <a:pt x="3160899" y="626802"/>
                  </a:cubicBezTo>
                  <a:lnTo>
                    <a:pt x="3160899" y="684775"/>
                  </a:lnTo>
                  <a:close/>
                  <a:moveTo>
                    <a:pt x="3394162" y="686412"/>
                  </a:moveTo>
                  <a:lnTo>
                    <a:pt x="3394162" y="625203"/>
                  </a:lnTo>
                  <a:cubicBezTo>
                    <a:pt x="3394162" y="500807"/>
                    <a:pt x="3373493" y="416531"/>
                    <a:pt x="3334704" y="343979"/>
                  </a:cubicBezTo>
                  <a:cubicBezTo>
                    <a:pt x="3296487" y="272569"/>
                    <a:pt x="3237867" y="213948"/>
                    <a:pt x="3166495" y="175769"/>
                  </a:cubicBezTo>
                  <a:cubicBezTo>
                    <a:pt x="3093943" y="136943"/>
                    <a:pt x="3009667" y="116312"/>
                    <a:pt x="2885270" y="116312"/>
                  </a:cubicBezTo>
                  <a:lnTo>
                    <a:pt x="2810541" y="116312"/>
                  </a:lnTo>
                  <a:cubicBezTo>
                    <a:pt x="2686183" y="116312"/>
                    <a:pt x="2601869" y="136943"/>
                    <a:pt x="2529355" y="175769"/>
                  </a:cubicBezTo>
                  <a:cubicBezTo>
                    <a:pt x="2457907" y="213948"/>
                    <a:pt x="2399325" y="272569"/>
                    <a:pt x="2361108" y="343979"/>
                  </a:cubicBezTo>
                  <a:cubicBezTo>
                    <a:pt x="2322319" y="416531"/>
                    <a:pt x="2301650" y="500807"/>
                    <a:pt x="2301650" y="625203"/>
                  </a:cubicBezTo>
                  <a:lnTo>
                    <a:pt x="2301650" y="686412"/>
                  </a:lnTo>
                  <a:cubicBezTo>
                    <a:pt x="2301650" y="831820"/>
                    <a:pt x="2329856" y="922415"/>
                    <a:pt x="2382310" y="1003494"/>
                  </a:cubicBezTo>
                  <a:cubicBezTo>
                    <a:pt x="2411011" y="1047877"/>
                    <a:pt x="2449076" y="1085943"/>
                    <a:pt x="2493460" y="1114644"/>
                  </a:cubicBezTo>
                  <a:cubicBezTo>
                    <a:pt x="2574538" y="1167097"/>
                    <a:pt x="2665171" y="1195303"/>
                    <a:pt x="2810541" y="1195303"/>
                  </a:cubicBezTo>
                  <a:lnTo>
                    <a:pt x="2885270" y="1195303"/>
                  </a:lnTo>
                  <a:cubicBezTo>
                    <a:pt x="3030679" y="1195303"/>
                    <a:pt x="3121274" y="1167097"/>
                    <a:pt x="3202352" y="1114644"/>
                  </a:cubicBezTo>
                  <a:cubicBezTo>
                    <a:pt x="3246736" y="1085943"/>
                    <a:pt x="3284801" y="1047877"/>
                    <a:pt x="3313502" y="1003494"/>
                  </a:cubicBezTo>
                  <a:cubicBezTo>
                    <a:pt x="3365918" y="922415"/>
                    <a:pt x="3394162" y="831820"/>
                    <a:pt x="3394162" y="686412"/>
                  </a:cubicBezTo>
                  <a:moveTo>
                    <a:pt x="6661892" y="1146767"/>
                  </a:moveTo>
                  <a:cubicBezTo>
                    <a:pt x="6661892" y="1111176"/>
                    <a:pt x="6645068" y="1091116"/>
                    <a:pt x="6604300" y="1091116"/>
                  </a:cubicBezTo>
                  <a:cubicBezTo>
                    <a:pt x="6563532" y="1091116"/>
                    <a:pt x="6546061" y="1111176"/>
                    <a:pt x="6546061" y="1146767"/>
                  </a:cubicBezTo>
                  <a:cubicBezTo>
                    <a:pt x="6546061" y="1187534"/>
                    <a:pt x="6563532" y="1203065"/>
                    <a:pt x="6604300" y="1203065"/>
                  </a:cubicBezTo>
                  <a:cubicBezTo>
                    <a:pt x="6645068" y="1203065"/>
                    <a:pt x="6661892" y="1181710"/>
                    <a:pt x="6661892" y="1146767"/>
                  </a:cubicBezTo>
                  <a:moveTo>
                    <a:pt x="6462203" y="1195300"/>
                  </a:moveTo>
                  <a:lnTo>
                    <a:pt x="6462203" y="686674"/>
                  </a:lnTo>
                  <a:lnTo>
                    <a:pt x="6360608" y="691204"/>
                  </a:lnTo>
                  <a:lnTo>
                    <a:pt x="6360608" y="1195300"/>
                  </a:lnTo>
                  <a:lnTo>
                    <a:pt x="6462203" y="1195300"/>
                  </a:lnTo>
                  <a:close/>
                  <a:moveTo>
                    <a:pt x="6174432" y="1076232"/>
                  </a:moveTo>
                  <a:cubicBezTo>
                    <a:pt x="6174432" y="1101469"/>
                    <a:pt x="6143371" y="1122177"/>
                    <a:pt x="6109074" y="1122177"/>
                  </a:cubicBezTo>
                  <a:cubicBezTo>
                    <a:pt x="6076072" y="1122177"/>
                    <a:pt x="6053423" y="1108587"/>
                    <a:pt x="6053423" y="1070408"/>
                  </a:cubicBezTo>
                  <a:cubicBezTo>
                    <a:pt x="6053423" y="1036112"/>
                    <a:pt x="6074131" y="1018640"/>
                    <a:pt x="6118781" y="1018640"/>
                  </a:cubicBezTo>
                  <a:cubicBezTo>
                    <a:pt x="6145312" y="1018640"/>
                    <a:pt x="6164725" y="1023170"/>
                    <a:pt x="6174432" y="1027052"/>
                  </a:cubicBezTo>
                  <a:lnTo>
                    <a:pt x="6174432" y="1076232"/>
                  </a:lnTo>
                  <a:close/>
                  <a:moveTo>
                    <a:pt x="6197080" y="1195300"/>
                  </a:moveTo>
                  <a:lnTo>
                    <a:pt x="6274086" y="1195300"/>
                  </a:lnTo>
                  <a:lnTo>
                    <a:pt x="6274086" y="952635"/>
                  </a:lnTo>
                  <a:cubicBezTo>
                    <a:pt x="6274086" y="845215"/>
                    <a:pt x="6233966" y="795388"/>
                    <a:pt x="6118134" y="795388"/>
                  </a:cubicBezTo>
                  <a:cubicBezTo>
                    <a:pt x="6067660" y="795388"/>
                    <a:pt x="6023009" y="804448"/>
                    <a:pt x="5983536" y="821272"/>
                  </a:cubicBezTo>
                  <a:lnTo>
                    <a:pt x="5991948" y="901514"/>
                  </a:lnTo>
                  <a:cubicBezTo>
                    <a:pt x="6028186" y="886630"/>
                    <a:pt x="6056659" y="880159"/>
                    <a:pt x="6100014" y="880159"/>
                  </a:cubicBezTo>
                  <a:cubicBezTo>
                    <a:pt x="6153725" y="880159"/>
                    <a:pt x="6174432" y="898278"/>
                    <a:pt x="6174432" y="937751"/>
                  </a:cubicBezTo>
                  <a:lnTo>
                    <a:pt x="6174432" y="960400"/>
                  </a:lnTo>
                  <a:cubicBezTo>
                    <a:pt x="6153725" y="953929"/>
                    <a:pt x="6128487" y="949399"/>
                    <a:pt x="6099367" y="949399"/>
                  </a:cubicBezTo>
                  <a:cubicBezTo>
                    <a:pt x="6010067" y="949399"/>
                    <a:pt x="5959593" y="999227"/>
                    <a:pt x="5959593" y="1071702"/>
                  </a:cubicBezTo>
                  <a:cubicBezTo>
                    <a:pt x="5959593" y="1159709"/>
                    <a:pt x="6006831" y="1201771"/>
                    <a:pt x="6081249" y="1201771"/>
                  </a:cubicBezTo>
                  <a:cubicBezTo>
                    <a:pt x="6125899" y="1201771"/>
                    <a:pt x="6163431" y="1185593"/>
                    <a:pt x="6187374" y="1157120"/>
                  </a:cubicBezTo>
                  <a:lnTo>
                    <a:pt x="6189315" y="1157768"/>
                  </a:lnTo>
                  <a:lnTo>
                    <a:pt x="6197080" y="1195300"/>
                  </a:lnTo>
                  <a:close/>
                  <a:moveTo>
                    <a:pt x="5915323" y="878218"/>
                  </a:moveTo>
                  <a:lnTo>
                    <a:pt x="5915323" y="803153"/>
                  </a:lnTo>
                  <a:lnTo>
                    <a:pt x="5827964" y="803153"/>
                  </a:lnTo>
                  <a:lnTo>
                    <a:pt x="5827964" y="707382"/>
                  </a:lnTo>
                  <a:lnTo>
                    <a:pt x="5749017" y="714500"/>
                  </a:lnTo>
                  <a:lnTo>
                    <a:pt x="5732192" y="803153"/>
                  </a:lnTo>
                  <a:lnTo>
                    <a:pt x="5683660" y="803153"/>
                  </a:lnTo>
                  <a:lnTo>
                    <a:pt x="5683660" y="878218"/>
                  </a:lnTo>
                  <a:lnTo>
                    <a:pt x="5727662" y="878218"/>
                  </a:lnTo>
                  <a:lnTo>
                    <a:pt x="5727662" y="1082056"/>
                  </a:lnTo>
                  <a:cubicBezTo>
                    <a:pt x="5727662" y="1156473"/>
                    <a:pt x="5765842" y="1201771"/>
                    <a:pt x="5844141" y="1201771"/>
                  </a:cubicBezTo>
                  <a:cubicBezTo>
                    <a:pt x="5871967" y="1201771"/>
                    <a:pt x="5897851" y="1196594"/>
                    <a:pt x="5911440" y="1190770"/>
                  </a:cubicBezTo>
                  <a:lnTo>
                    <a:pt x="5905617" y="1117647"/>
                  </a:lnTo>
                  <a:cubicBezTo>
                    <a:pt x="5898499" y="1120235"/>
                    <a:pt x="5884910" y="1122177"/>
                    <a:pt x="5874556" y="1122177"/>
                  </a:cubicBezTo>
                  <a:cubicBezTo>
                    <a:pt x="5843494" y="1122177"/>
                    <a:pt x="5827964" y="1109235"/>
                    <a:pt x="5827964" y="1078821"/>
                  </a:cubicBezTo>
                  <a:lnTo>
                    <a:pt x="5827964" y="878218"/>
                  </a:lnTo>
                  <a:lnTo>
                    <a:pt x="5915323" y="878218"/>
                  </a:lnTo>
                  <a:close/>
                  <a:moveTo>
                    <a:pt x="5626486" y="718383"/>
                  </a:moveTo>
                  <a:cubicBezTo>
                    <a:pt x="5626486" y="689910"/>
                    <a:pt x="5609014" y="675027"/>
                    <a:pt x="5569541" y="675027"/>
                  </a:cubicBezTo>
                  <a:cubicBezTo>
                    <a:pt x="5530714" y="675027"/>
                    <a:pt x="5511948" y="690557"/>
                    <a:pt x="5511948" y="718383"/>
                  </a:cubicBezTo>
                  <a:cubicBezTo>
                    <a:pt x="5511948" y="750091"/>
                    <a:pt x="5530714" y="761092"/>
                    <a:pt x="5569541" y="761092"/>
                  </a:cubicBezTo>
                  <a:cubicBezTo>
                    <a:pt x="5609014" y="761092"/>
                    <a:pt x="5626486" y="746855"/>
                    <a:pt x="5626486" y="718383"/>
                  </a:cubicBezTo>
                  <a:moveTo>
                    <a:pt x="5620662" y="1195300"/>
                  </a:moveTo>
                  <a:lnTo>
                    <a:pt x="5620662" y="801212"/>
                  </a:lnTo>
                  <a:lnTo>
                    <a:pt x="5517772" y="805742"/>
                  </a:lnTo>
                  <a:lnTo>
                    <a:pt x="5517772" y="1195300"/>
                  </a:lnTo>
                  <a:lnTo>
                    <a:pt x="5620662" y="1195300"/>
                  </a:lnTo>
                  <a:close/>
                  <a:moveTo>
                    <a:pt x="5271910" y="871747"/>
                  </a:moveTo>
                  <a:cubicBezTo>
                    <a:pt x="5308795" y="871747"/>
                    <a:pt x="5323679" y="884042"/>
                    <a:pt x="5323679" y="919633"/>
                  </a:cubicBezTo>
                  <a:cubicBezTo>
                    <a:pt x="5323679" y="955223"/>
                    <a:pt x="5311384" y="968166"/>
                    <a:pt x="5269321" y="968166"/>
                  </a:cubicBezTo>
                  <a:cubicBezTo>
                    <a:pt x="5239555" y="968166"/>
                    <a:pt x="5219495" y="958459"/>
                    <a:pt x="5219495" y="920280"/>
                  </a:cubicBezTo>
                  <a:cubicBezTo>
                    <a:pt x="5219495" y="885983"/>
                    <a:pt x="5233084" y="871747"/>
                    <a:pt x="5271910" y="871747"/>
                  </a:cubicBezTo>
                  <a:moveTo>
                    <a:pt x="5310089" y="1160356"/>
                  </a:moveTo>
                  <a:cubicBezTo>
                    <a:pt x="5354092" y="1163591"/>
                    <a:pt x="5364446" y="1172004"/>
                    <a:pt x="5364446" y="1190123"/>
                  </a:cubicBezTo>
                  <a:cubicBezTo>
                    <a:pt x="5364446" y="1212124"/>
                    <a:pt x="5346327" y="1226361"/>
                    <a:pt x="5272557" y="1226361"/>
                  </a:cubicBezTo>
                  <a:cubicBezTo>
                    <a:pt x="5221436" y="1226361"/>
                    <a:pt x="5200728" y="1212772"/>
                    <a:pt x="5200728" y="1185593"/>
                  </a:cubicBezTo>
                  <a:cubicBezTo>
                    <a:pt x="5200728" y="1175239"/>
                    <a:pt x="5206552" y="1163591"/>
                    <a:pt x="5216906" y="1153885"/>
                  </a:cubicBezTo>
                  <a:lnTo>
                    <a:pt x="5310089" y="1160356"/>
                  </a:lnTo>
                  <a:close/>
                  <a:moveTo>
                    <a:pt x="5271263" y="1037406"/>
                  </a:moveTo>
                  <a:cubicBezTo>
                    <a:pt x="5377388" y="1037406"/>
                    <a:pt x="5420097" y="993403"/>
                    <a:pt x="5420097" y="917691"/>
                  </a:cubicBezTo>
                  <a:cubicBezTo>
                    <a:pt x="5420097" y="902161"/>
                    <a:pt x="5418156" y="887924"/>
                    <a:pt x="5414273" y="876276"/>
                  </a:cubicBezTo>
                  <a:lnTo>
                    <a:pt x="5455688" y="843921"/>
                  </a:lnTo>
                  <a:lnTo>
                    <a:pt x="5434981" y="796035"/>
                  </a:lnTo>
                  <a:lnTo>
                    <a:pt x="5368328" y="817390"/>
                  </a:lnTo>
                  <a:cubicBezTo>
                    <a:pt x="5340503" y="801212"/>
                    <a:pt x="5304265" y="796035"/>
                    <a:pt x="5270616" y="796035"/>
                  </a:cubicBezTo>
                  <a:cubicBezTo>
                    <a:pt x="5161902" y="796035"/>
                    <a:pt x="5120488" y="846510"/>
                    <a:pt x="5120488" y="917691"/>
                  </a:cubicBezTo>
                  <a:cubicBezTo>
                    <a:pt x="5120488" y="962342"/>
                    <a:pt x="5137312" y="991461"/>
                    <a:pt x="5163196" y="1010227"/>
                  </a:cubicBezTo>
                  <a:cubicBezTo>
                    <a:pt x="5130841" y="1025758"/>
                    <a:pt x="5115958" y="1051642"/>
                    <a:pt x="5115958" y="1077526"/>
                  </a:cubicBezTo>
                  <a:cubicBezTo>
                    <a:pt x="5115958" y="1104058"/>
                    <a:pt x="5128900" y="1122824"/>
                    <a:pt x="5145724" y="1135119"/>
                  </a:cubicBezTo>
                  <a:cubicBezTo>
                    <a:pt x="5125664" y="1152591"/>
                    <a:pt x="5115311" y="1175239"/>
                    <a:pt x="5115311" y="1198535"/>
                  </a:cubicBezTo>
                  <a:cubicBezTo>
                    <a:pt x="5115311" y="1258069"/>
                    <a:pt x="5161902" y="1302072"/>
                    <a:pt x="5274498" y="1302072"/>
                  </a:cubicBezTo>
                  <a:cubicBezTo>
                    <a:pt x="5401978" y="1302072"/>
                    <a:pt x="5454394" y="1253539"/>
                    <a:pt x="5454394" y="1175239"/>
                  </a:cubicBezTo>
                  <a:cubicBezTo>
                    <a:pt x="5454394" y="1115058"/>
                    <a:pt x="5419450" y="1080762"/>
                    <a:pt x="5327561" y="1075585"/>
                  </a:cubicBezTo>
                  <a:lnTo>
                    <a:pt x="5234378" y="1070408"/>
                  </a:lnTo>
                  <a:cubicBezTo>
                    <a:pt x="5216906" y="1069114"/>
                    <a:pt x="5208494" y="1061996"/>
                    <a:pt x="5208494" y="1052289"/>
                  </a:cubicBezTo>
                  <a:cubicBezTo>
                    <a:pt x="5208494" y="1045171"/>
                    <a:pt x="5213671" y="1038053"/>
                    <a:pt x="5222083" y="1033523"/>
                  </a:cubicBezTo>
                  <a:cubicBezTo>
                    <a:pt x="5237613" y="1036112"/>
                    <a:pt x="5254438" y="1037406"/>
                    <a:pt x="5271263" y="1037406"/>
                  </a:cubicBezTo>
                  <a:moveTo>
                    <a:pt x="5041845" y="718383"/>
                  </a:moveTo>
                  <a:cubicBezTo>
                    <a:pt x="5041845" y="689910"/>
                    <a:pt x="5024373" y="675027"/>
                    <a:pt x="4984899" y="675027"/>
                  </a:cubicBezTo>
                  <a:cubicBezTo>
                    <a:pt x="4946074" y="675027"/>
                    <a:pt x="4927307" y="690557"/>
                    <a:pt x="4927307" y="718383"/>
                  </a:cubicBezTo>
                  <a:cubicBezTo>
                    <a:pt x="4927307" y="750091"/>
                    <a:pt x="4946074" y="761092"/>
                    <a:pt x="4984899" y="761092"/>
                  </a:cubicBezTo>
                  <a:cubicBezTo>
                    <a:pt x="5024373" y="761092"/>
                    <a:pt x="5041845" y="746855"/>
                    <a:pt x="5041845" y="718383"/>
                  </a:cubicBezTo>
                  <a:moveTo>
                    <a:pt x="5036021" y="1195300"/>
                  </a:moveTo>
                  <a:lnTo>
                    <a:pt x="5036021" y="801212"/>
                  </a:lnTo>
                  <a:lnTo>
                    <a:pt x="4933131" y="805742"/>
                  </a:lnTo>
                  <a:lnTo>
                    <a:pt x="4933131" y="1195300"/>
                  </a:lnTo>
                  <a:lnTo>
                    <a:pt x="5036021" y="1195300"/>
                  </a:lnTo>
                  <a:close/>
                  <a:moveTo>
                    <a:pt x="4740408" y="1088527"/>
                  </a:moveTo>
                  <a:cubicBezTo>
                    <a:pt x="4731348" y="1104705"/>
                    <a:pt x="4710641" y="1121530"/>
                    <a:pt x="4673756" y="1121530"/>
                  </a:cubicBezTo>
                  <a:cubicBezTo>
                    <a:pt x="4616811" y="1121530"/>
                    <a:pt x="4599339" y="1093704"/>
                    <a:pt x="4599339" y="1001815"/>
                  </a:cubicBezTo>
                  <a:cubicBezTo>
                    <a:pt x="4599339" y="913809"/>
                    <a:pt x="4619399" y="885336"/>
                    <a:pt x="4674403" y="885336"/>
                  </a:cubicBezTo>
                  <a:cubicBezTo>
                    <a:pt x="4704170" y="885336"/>
                    <a:pt x="4728113" y="897631"/>
                    <a:pt x="4740408" y="915103"/>
                  </a:cubicBezTo>
                  <a:lnTo>
                    <a:pt x="4740408" y="1088527"/>
                  </a:lnTo>
                  <a:close/>
                  <a:moveTo>
                    <a:pt x="4840709" y="1195300"/>
                  </a:moveTo>
                  <a:lnTo>
                    <a:pt x="4840709" y="686674"/>
                  </a:lnTo>
                  <a:lnTo>
                    <a:pt x="4740408" y="691851"/>
                  </a:lnTo>
                  <a:lnTo>
                    <a:pt x="4740408" y="777916"/>
                  </a:lnTo>
                  <a:lnTo>
                    <a:pt x="4741702" y="829685"/>
                  </a:lnTo>
                  <a:lnTo>
                    <a:pt x="4740408" y="830979"/>
                  </a:lnTo>
                  <a:cubicBezTo>
                    <a:pt x="4714524" y="807683"/>
                    <a:pt x="4681521" y="795388"/>
                    <a:pt x="4644636" y="795388"/>
                  </a:cubicBezTo>
                  <a:cubicBezTo>
                    <a:pt x="4544982" y="795388"/>
                    <a:pt x="4495802" y="868511"/>
                    <a:pt x="4495802" y="997285"/>
                  </a:cubicBezTo>
                  <a:cubicBezTo>
                    <a:pt x="4495802" y="1137707"/>
                    <a:pt x="4544982" y="1203065"/>
                    <a:pt x="4645930" y="1203065"/>
                  </a:cubicBezTo>
                  <a:cubicBezTo>
                    <a:pt x="4693169" y="1203065"/>
                    <a:pt x="4727466" y="1188181"/>
                    <a:pt x="4750761" y="1161003"/>
                  </a:cubicBezTo>
                  <a:lnTo>
                    <a:pt x="4752703" y="1161650"/>
                  </a:lnTo>
                  <a:lnTo>
                    <a:pt x="4762409" y="1195300"/>
                  </a:lnTo>
                  <a:lnTo>
                    <a:pt x="4840709" y="1195300"/>
                  </a:lnTo>
                  <a:close/>
                  <a:moveTo>
                    <a:pt x="5706917" y="203838"/>
                  </a:moveTo>
                  <a:lnTo>
                    <a:pt x="5706917" y="128774"/>
                  </a:lnTo>
                  <a:lnTo>
                    <a:pt x="5619558" y="128774"/>
                  </a:lnTo>
                  <a:lnTo>
                    <a:pt x="5619558" y="33002"/>
                  </a:lnTo>
                  <a:lnTo>
                    <a:pt x="5540611" y="40121"/>
                  </a:lnTo>
                  <a:lnTo>
                    <a:pt x="5523786" y="128774"/>
                  </a:lnTo>
                  <a:lnTo>
                    <a:pt x="5475253" y="128774"/>
                  </a:lnTo>
                  <a:lnTo>
                    <a:pt x="5475253" y="203838"/>
                  </a:lnTo>
                  <a:lnTo>
                    <a:pt x="5519257" y="203838"/>
                  </a:lnTo>
                  <a:lnTo>
                    <a:pt x="5519257" y="407677"/>
                  </a:lnTo>
                  <a:cubicBezTo>
                    <a:pt x="5519257" y="482094"/>
                    <a:pt x="5557436" y="527391"/>
                    <a:pt x="5635736" y="527391"/>
                  </a:cubicBezTo>
                  <a:cubicBezTo>
                    <a:pt x="5663561" y="527391"/>
                    <a:pt x="5689445" y="522214"/>
                    <a:pt x="5703035" y="516390"/>
                  </a:cubicBezTo>
                  <a:lnTo>
                    <a:pt x="5697211" y="443268"/>
                  </a:lnTo>
                  <a:cubicBezTo>
                    <a:pt x="5690092" y="445856"/>
                    <a:pt x="5676503" y="447797"/>
                    <a:pt x="5666149" y="447797"/>
                  </a:cubicBezTo>
                  <a:cubicBezTo>
                    <a:pt x="5635089" y="447797"/>
                    <a:pt x="5619558" y="434855"/>
                    <a:pt x="5619558" y="404441"/>
                  </a:cubicBezTo>
                  <a:lnTo>
                    <a:pt x="5619558" y="203838"/>
                  </a:lnTo>
                  <a:lnTo>
                    <a:pt x="5706917" y="203838"/>
                  </a:lnTo>
                  <a:close/>
                  <a:moveTo>
                    <a:pt x="5431327" y="397970"/>
                  </a:moveTo>
                  <a:cubicBezTo>
                    <a:pt x="5431327" y="262725"/>
                    <a:pt x="5252078" y="298316"/>
                    <a:pt x="5252078" y="238782"/>
                  </a:cubicBezTo>
                  <a:cubicBezTo>
                    <a:pt x="5252078" y="218722"/>
                    <a:pt x="5270197" y="205780"/>
                    <a:pt x="5303199" y="205780"/>
                  </a:cubicBezTo>
                  <a:cubicBezTo>
                    <a:pt x="5332319" y="205780"/>
                    <a:pt x="5375675" y="212251"/>
                    <a:pt x="5408031" y="225840"/>
                  </a:cubicBezTo>
                  <a:lnTo>
                    <a:pt x="5416443" y="143658"/>
                  </a:lnTo>
                  <a:cubicBezTo>
                    <a:pt x="5383440" y="130068"/>
                    <a:pt x="5344614" y="122303"/>
                    <a:pt x="5305141" y="122303"/>
                  </a:cubicBezTo>
                  <a:cubicBezTo>
                    <a:pt x="5204192" y="122303"/>
                    <a:pt x="5156306" y="172777"/>
                    <a:pt x="5156306" y="243312"/>
                  </a:cubicBezTo>
                  <a:cubicBezTo>
                    <a:pt x="5156306" y="380498"/>
                    <a:pt x="5338143" y="344260"/>
                    <a:pt x="5338143" y="407030"/>
                  </a:cubicBezTo>
                  <a:cubicBezTo>
                    <a:pt x="5338143" y="430325"/>
                    <a:pt x="5321319" y="446503"/>
                    <a:pt x="5281198" y="446503"/>
                  </a:cubicBezTo>
                  <a:cubicBezTo>
                    <a:pt x="5247548" y="446503"/>
                    <a:pt x="5201604" y="437444"/>
                    <a:pt x="5169248" y="418677"/>
                  </a:cubicBezTo>
                  <a:lnTo>
                    <a:pt x="5158895" y="501507"/>
                  </a:lnTo>
                  <a:cubicBezTo>
                    <a:pt x="5191897" y="519626"/>
                    <a:pt x="5234606" y="528685"/>
                    <a:pt x="5281845" y="528685"/>
                  </a:cubicBezTo>
                  <a:cubicBezTo>
                    <a:pt x="5387970" y="528685"/>
                    <a:pt x="5431327" y="476270"/>
                    <a:pt x="5431327" y="397970"/>
                  </a:cubicBezTo>
                  <a:moveTo>
                    <a:pt x="5087181" y="128774"/>
                  </a:moveTo>
                  <a:lnTo>
                    <a:pt x="4986879" y="128774"/>
                  </a:lnTo>
                  <a:lnTo>
                    <a:pt x="4986879" y="380498"/>
                  </a:lnTo>
                  <a:cubicBezTo>
                    <a:pt x="4986879" y="420619"/>
                    <a:pt x="4966172" y="439385"/>
                    <a:pt x="4922168" y="439385"/>
                  </a:cubicBezTo>
                  <a:cubicBezTo>
                    <a:pt x="4878165" y="439385"/>
                    <a:pt x="4857458" y="419325"/>
                    <a:pt x="4857458" y="380498"/>
                  </a:cubicBezTo>
                  <a:lnTo>
                    <a:pt x="4857458" y="128774"/>
                  </a:lnTo>
                  <a:lnTo>
                    <a:pt x="4757156" y="128774"/>
                  </a:lnTo>
                  <a:lnTo>
                    <a:pt x="4757156" y="382440"/>
                  </a:lnTo>
                  <a:cubicBezTo>
                    <a:pt x="4757156" y="475623"/>
                    <a:pt x="4810866" y="528038"/>
                    <a:pt x="4922168" y="528038"/>
                  </a:cubicBezTo>
                  <a:cubicBezTo>
                    <a:pt x="5033470" y="528038"/>
                    <a:pt x="5087181" y="477564"/>
                    <a:pt x="5087181" y="382440"/>
                  </a:cubicBezTo>
                  <a:lnTo>
                    <a:pt x="5087181" y="128774"/>
                  </a:lnTo>
                  <a:close/>
                  <a:moveTo>
                    <a:pt x="4672918" y="43356"/>
                  </a:moveTo>
                  <a:cubicBezTo>
                    <a:pt x="4672918" y="15531"/>
                    <a:pt x="4655447" y="0"/>
                    <a:pt x="4615973" y="0"/>
                  </a:cubicBezTo>
                  <a:cubicBezTo>
                    <a:pt x="4577147" y="0"/>
                    <a:pt x="4559028" y="15531"/>
                    <a:pt x="4559028" y="43356"/>
                  </a:cubicBezTo>
                  <a:cubicBezTo>
                    <a:pt x="4559028" y="75064"/>
                    <a:pt x="4577147" y="86712"/>
                    <a:pt x="4615973" y="86712"/>
                  </a:cubicBezTo>
                  <a:cubicBezTo>
                    <a:pt x="4655447" y="86712"/>
                    <a:pt x="4672918" y="72476"/>
                    <a:pt x="4672918" y="43356"/>
                  </a:cubicBezTo>
                  <a:moveTo>
                    <a:pt x="4667742" y="126833"/>
                  </a:moveTo>
                  <a:lnTo>
                    <a:pt x="4567440" y="131362"/>
                  </a:lnTo>
                  <a:lnTo>
                    <a:pt x="4567440" y="515096"/>
                  </a:lnTo>
                  <a:cubicBezTo>
                    <a:pt x="4567440" y="540980"/>
                    <a:pt x="4551910" y="551981"/>
                    <a:pt x="4530556" y="551981"/>
                  </a:cubicBezTo>
                  <a:cubicBezTo>
                    <a:pt x="4522790" y="551981"/>
                    <a:pt x="4515025" y="550687"/>
                    <a:pt x="4506612" y="548099"/>
                  </a:cubicBezTo>
                  <a:lnTo>
                    <a:pt x="4502083" y="618633"/>
                  </a:lnTo>
                  <a:cubicBezTo>
                    <a:pt x="4516966" y="623810"/>
                    <a:pt x="4536380" y="627693"/>
                    <a:pt x="4555145" y="627693"/>
                  </a:cubicBezTo>
                  <a:cubicBezTo>
                    <a:pt x="4616621" y="627693"/>
                    <a:pt x="4667742" y="601808"/>
                    <a:pt x="4667742" y="517685"/>
                  </a:cubicBezTo>
                  <a:lnTo>
                    <a:pt x="4667742" y="126833"/>
                  </a:lnTo>
                  <a:close/>
                </a:path>
              </a:pathLst>
            </a:custGeom>
            <a:grpFill/>
            <a:ln w="38058" cap="flat">
              <a:noFill/>
              <a:prstDash val="solid"/>
              <a:miter/>
            </a:ln>
          </p:spPr>
          <p:txBody>
            <a:bodyPr lIns="0" tIns="0" rIns="0" bIns="0" rtlCol="0" anchor="ctr"/>
            <a:lstStyle/>
            <a:p>
              <a:endParaRPr lang="de-CH" sz="1905"/>
            </a:p>
          </p:txBody>
        </p:sp>
        <p:sp>
          <p:nvSpPr>
            <p:cNvPr id="14" name="Freihandform: Form 13">
              <a:extLst>
                <a:ext uri="{FF2B5EF4-FFF2-40B4-BE49-F238E27FC236}">
                  <a16:creationId xmlns:a16="http://schemas.microsoft.com/office/drawing/2014/main" id="{5A54BB31-E7E4-4BA3-8EC9-9B0A998694CB}"/>
                </a:ext>
              </a:extLst>
            </p:cNvPr>
            <p:cNvSpPr/>
            <p:nvPr/>
          </p:nvSpPr>
          <p:spPr>
            <a:xfrm>
              <a:off x="6116012" y="2437438"/>
              <a:ext cx="38065" cy="1598732"/>
            </a:xfrm>
            <a:custGeom>
              <a:avLst/>
              <a:gdLst>
                <a:gd name="connsiteX0" fmla="*/ 0 w 38065"/>
                <a:gd name="connsiteY0" fmla="*/ 0 h 1598731"/>
                <a:gd name="connsiteX1" fmla="*/ 53938 w 38065"/>
                <a:gd name="connsiteY1" fmla="*/ 0 h 1598731"/>
                <a:gd name="connsiteX2" fmla="*/ 53938 w 38065"/>
                <a:gd name="connsiteY2" fmla="*/ 1618526 h 1598731"/>
                <a:gd name="connsiteX3" fmla="*/ 0 w 38065"/>
                <a:gd name="connsiteY3" fmla="*/ 1618526 h 1598731"/>
              </a:gdLst>
              <a:ahLst/>
              <a:cxnLst>
                <a:cxn ang="0">
                  <a:pos x="connsiteX0" y="connsiteY0"/>
                </a:cxn>
                <a:cxn ang="0">
                  <a:pos x="connsiteX1" y="connsiteY1"/>
                </a:cxn>
                <a:cxn ang="0">
                  <a:pos x="connsiteX2" y="connsiteY2"/>
                </a:cxn>
                <a:cxn ang="0">
                  <a:pos x="connsiteX3" y="connsiteY3"/>
                </a:cxn>
              </a:cxnLst>
              <a:rect l="l" t="t" r="r" b="b"/>
              <a:pathLst>
                <a:path w="38065" h="1598731">
                  <a:moveTo>
                    <a:pt x="0" y="0"/>
                  </a:moveTo>
                  <a:lnTo>
                    <a:pt x="53938" y="0"/>
                  </a:lnTo>
                  <a:lnTo>
                    <a:pt x="53938" y="1618526"/>
                  </a:lnTo>
                  <a:lnTo>
                    <a:pt x="0" y="1618526"/>
                  </a:lnTo>
                  <a:close/>
                </a:path>
              </a:pathLst>
            </a:custGeom>
            <a:grpFill/>
            <a:ln w="38058" cap="flat">
              <a:noFill/>
              <a:prstDash val="solid"/>
              <a:miter/>
            </a:ln>
          </p:spPr>
          <p:txBody>
            <a:bodyPr lIns="0" tIns="0" rIns="0" bIns="0" rtlCol="0" anchor="ctr"/>
            <a:lstStyle/>
            <a:p>
              <a:endParaRPr lang="de-CH" sz="1905"/>
            </a:p>
          </p:txBody>
        </p:sp>
      </p:grpSp>
      <p:sp>
        <p:nvSpPr>
          <p:cNvPr id="15" name="Textplatzhalter 11">
            <a:extLst>
              <a:ext uri="{FF2B5EF4-FFF2-40B4-BE49-F238E27FC236}">
                <a16:creationId xmlns:a16="http://schemas.microsoft.com/office/drawing/2014/main" id="{3BB64934-969A-4441-9118-2850B24F8CE7}"/>
              </a:ext>
            </a:extLst>
          </p:cNvPr>
          <p:cNvSpPr>
            <a:spLocks noGrp="1"/>
          </p:cNvSpPr>
          <p:nvPr>
            <p:ph type="body" sz="quarter" idx="10" hasCustomPrompt="1"/>
          </p:nvPr>
        </p:nvSpPr>
        <p:spPr>
          <a:xfrm>
            <a:off x="762735" y="3619403"/>
            <a:ext cx="5334106" cy="1524070"/>
          </a:xfrm>
          <a:prstGeom prst="rect">
            <a:avLst/>
          </a:prstGeom>
        </p:spPr>
        <p:txBody>
          <a:bodyPr tIns="0">
            <a:normAutofit/>
          </a:bodyPr>
          <a:lstStyle>
            <a:lvl1pPr marL="0" marR="0" indent="0" algn="l" defTabSz="967710" rtl="0" eaLnBrk="1" fontAlgn="auto" latinLnBrk="0" hangingPunct="1">
              <a:lnSpc>
                <a:spcPct val="100000"/>
              </a:lnSpc>
              <a:spcBef>
                <a:spcPts val="0"/>
              </a:spcBef>
              <a:spcAft>
                <a:spcPts val="0"/>
              </a:spcAft>
              <a:buClrTx/>
              <a:buSzTx/>
              <a:buFont typeface="Arial" panose="020B0604020202020204" pitchFamily="34" charset="0"/>
              <a:buNone/>
              <a:tabLst/>
              <a:defRPr sz="3387" b="1">
                <a:solidFill>
                  <a:schemeClr val="bg1"/>
                </a:solidFill>
              </a:defRPr>
            </a:lvl1pPr>
          </a:lstStyle>
          <a:p>
            <a:pPr marL="0" marR="0" lvl="0" indent="0" algn="l" defTabSz="96771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err="1"/>
              <a:t>Accessibility</a:t>
            </a:r>
            <a:r>
              <a:rPr lang="de-DE" dirty="0"/>
              <a:t> </a:t>
            </a:r>
            <a:r>
              <a:rPr lang="de-DE" dirty="0" err="1"/>
              <a:t>concept</a:t>
            </a:r>
            <a:br>
              <a:rPr lang="de-DE" dirty="0"/>
            </a:br>
            <a:r>
              <a:rPr lang="de-DE" dirty="0" err="1"/>
              <a:t>for</a:t>
            </a:r>
            <a:r>
              <a:rPr lang="de-DE" dirty="0"/>
              <a:t> </a:t>
            </a:r>
            <a:r>
              <a:rPr lang="de-DE" dirty="0" err="1"/>
              <a:t>the</a:t>
            </a:r>
            <a:r>
              <a:rPr lang="de-DE" dirty="0"/>
              <a:t> US </a:t>
            </a:r>
            <a:r>
              <a:rPr lang="de-DE" dirty="0" err="1"/>
              <a:t>website</a:t>
            </a:r>
            <a:r>
              <a:rPr lang="de-DE" dirty="0"/>
              <a:t>.</a:t>
            </a:r>
          </a:p>
        </p:txBody>
      </p:sp>
      <p:sp>
        <p:nvSpPr>
          <p:cNvPr id="17" name="Textplatzhalter 11">
            <a:extLst>
              <a:ext uri="{FF2B5EF4-FFF2-40B4-BE49-F238E27FC236}">
                <a16:creationId xmlns:a16="http://schemas.microsoft.com/office/drawing/2014/main" id="{32311F5A-76C3-43B0-ADC3-57359D927CE3}"/>
              </a:ext>
            </a:extLst>
          </p:cNvPr>
          <p:cNvSpPr>
            <a:spLocks noGrp="1"/>
          </p:cNvSpPr>
          <p:nvPr>
            <p:ph type="body" sz="quarter" idx="11" hasCustomPrompt="1"/>
          </p:nvPr>
        </p:nvSpPr>
        <p:spPr>
          <a:xfrm>
            <a:off x="762733" y="3048011"/>
            <a:ext cx="5333774" cy="380990"/>
          </a:xfrm>
          <a:prstGeom prst="rect">
            <a:avLst/>
          </a:prstGeom>
        </p:spPr>
        <p:txBody>
          <a:bodyPr tIns="0" anchor="ctr" anchorCtr="0">
            <a:normAutofit/>
          </a:bodyPr>
          <a:lstStyle>
            <a:lvl1pPr marL="0" indent="0">
              <a:lnSpc>
                <a:spcPct val="100000"/>
              </a:lnSpc>
              <a:buNone/>
              <a:defRPr sz="2117" b="1">
                <a:solidFill>
                  <a:schemeClr val="bg1"/>
                </a:solidFill>
              </a:defRPr>
            </a:lvl1pPr>
          </a:lstStyle>
          <a:p>
            <a:pPr lvl="0"/>
            <a:r>
              <a:rPr lang="de-DE" dirty="0"/>
              <a:t>Ricola AG</a:t>
            </a:r>
          </a:p>
        </p:txBody>
      </p:sp>
      <p:sp>
        <p:nvSpPr>
          <p:cNvPr id="18" name="Textplatzhalter 11">
            <a:extLst>
              <a:ext uri="{FF2B5EF4-FFF2-40B4-BE49-F238E27FC236}">
                <a16:creationId xmlns:a16="http://schemas.microsoft.com/office/drawing/2014/main" id="{1FDDAC50-790E-4E13-B790-04D4BE8797F2}"/>
              </a:ext>
            </a:extLst>
          </p:cNvPr>
          <p:cNvSpPr>
            <a:spLocks noGrp="1"/>
          </p:cNvSpPr>
          <p:nvPr>
            <p:ph type="body" sz="quarter" idx="12" hasCustomPrompt="1"/>
          </p:nvPr>
        </p:nvSpPr>
        <p:spPr>
          <a:xfrm>
            <a:off x="761968" y="5715011"/>
            <a:ext cx="5333774" cy="380990"/>
          </a:xfrm>
          <a:prstGeom prst="rect">
            <a:avLst/>
          </a:prstGeom>
        </p:spPr>
        <p:txBody>
          <a:bodyPr tIns="0" anchor="ctr" anchorCtr="0">
            <a:normAutofit/>
          </a:bodyPr>
          <a:lstStyle>
            <a:lvl1pPr marL="0" indent="0">
              <a:lnSpc>
                <a:spcPct val="100000"/>
              </a:lnSpc>
              <a:spcBef>
                <a:spcPts val="0"/>
              </a:spcBef>
              <a:buNone/>
              <a:defRPr sz="1482">
                <a:solidFill>
                  <a:schemeClr val="bg1"/>
                </a:solidFill>
              </a:defRPr>
            </a:lvl1pPr>
          </a:lstStyle>
          <a:p>
            <a:pPr lvl="0"/>
            <a:r>
              <a:rPr lang="de-DE" dirty="0"/>
              <a:t>Laurin Stoll, 23.04.2020</a:t>
            </a:r>
          </a:p>
        </p:txBody>
      </p:sp>
    </p:spTree>
    <p:extLst>
      <p:ext uri="{BB962C8B-B14F-4D97-AF65-F5344CB8AC3E}">
        <p14:creationId xmlns:p14="http://schemas.microsoft.com/office/powerpoint/2010/main" val="2410009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 Astronaut">
    <p:bg>
      <p:bgPr>
        <a:gradFill>
          <a:gsLst>
            <a:gs pos="0">
              <a:srgbClr val="27B6D3"/>
            </a:gs>
            <a:gs pos="76000">
              <a:schemeClr val="accent2"/>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Bild 5">
            <a:extLst>
              <a:ext uri="{FF2B5EF4-FFF2-40B4-BE49-F238E27FC236}">
                <a16:creationId xmlns:a16="http://schemas.microsoft.com/office/drawing/2014/main" id="{E286E5FC-8C8C-4BFE-B301-B5F1D63C59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09839" y="0"/>
            <a:ext cx="7661347" cy="6857815"/>
          </a:xfrm>
          <a:prstGeom prst="rect">
            <a:avLst/>
          </a:prstGeom>
        </p:spPr>
      </p:pic>
      <p:sp>
        <p:nvSpPr>
          <p:cNvPr id="15" name="Textplatzhalter 11">
            <a:extLst>
              <a:ext uri="{FF2B5EF4-FFF2-40B4-BE49-F238E27FC236}">
                <a16:creationId xmlns:a16="http://schemas.microsoft.com/office/drawing/2014/main" id="{9F7D22C3-4BCC-4649-A310-280CC84BEE1C}"/>
              </a:ext>
            </a:extLst>
          </p:cNvPr>
          <p:cNvSpPr>
            <a:spLocks noGrp="1"/>
          </p:cNvSpPr>
          <p:nvPr>
            <p:ph type="body" sz="quarter" idx="10" hasCustomPrompt="1"/>
          </p:nvPr>
        </p:nvSpPr>
        <p:spPr>
          <a:xfrm>
            <a:off x="762735" y="3619403"/>
            <a:ext cx="5334106" cy="1524070"/>
          </a:xfrm>
          <a:prstGeom prst="rect">
            <a:avLst/>
          </a:prstGeom>
        </p:spPr>
        <p:txBody>
          <a:bodyPr tIns="0">
            <a:normAutofit/>
          </a:bodyPr>
          <a:lstStyle>
            <a:lvl1pPr marL="0" marR="0" indent="0" algn="l" defTabSz="967710" rtl="0" eaLnBrk="1" fontAlgn="auto" latinLnBrk="0" hangingPunct="1">
              <a:lnSpc>
                <a:spcPct val="100000"/>
              </a:lnSpc>
              <a:spcBef>
                <a:spcPts val="0"/>
              </a:spcBef>
              <a:spcAft>
                <a:spcPts val="0"/>
              </a:spcAft>
              <a:buClrTx/>
              <a:buSzTx/>
              <a:buFont typeface="Arial" panose="020B0604020202020204" pitchFamily="34" charset="0"/>
              <a:buNone/>
              <a:tabLst/>
              <a:defRPr sz="3387" b="1">
                <a:solidFill>
                  <a:schemeClr val="bg1"/>
                </a:solidFill>
              </a:defRPr>
            </a:lvl1pPr>
          </a:lstStyle>
          <a:p>
            <a:pPr marL="0" marR="0" lvl="0" indent="0" algn="l" defTabSz="96771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err="1"/>
              <a:t>Accessibility</a:t>
            </a:r>
            <a:r>
              <a:rPr lang="de-DE" dirty="0"/>
              <a:t> </a:t>
            </a:r>
            <a:r>
              <a:rPr lang="de-DE" dirty="0" err="1"/>
              <a:t>concept</a:t>
            </a:r>
            <a:br>
              <a:rPr lang="de-DE" dirty="0"/>
            </a:br>
            <a:r>
              <a:rPr lang="de-DE" dirty="0" err="1"/>
              <a:t>for</a:t>
            </a:r>
            <a:r>
              <a:rPr lang="de-DE" dirty="0"/>
              <a:t> </a:t>
            </a:r>
            <a:r>
              <a:rPr lang="de-DE" dirty="0" err="1"/>
              <a:t>the</a:t>
            </a:r>
            <a:r>
              <a:rPr lang="de-DE" dirty="0"/>
              <a:t> US </a:t>
            </a:r>
            <a:r>
              <a:rPr lang="de-DE" dirty="0" err="1"/>
              <a:t>website</a:t>
            </a:r>
            <a:r>
              <a:rPr lang="de-DE" dirty="0"/>
              <a:t>.</a:t>
            </a:r>
          </a:p>
        </p:txBody>
      </p:sp>
      <p:sp>
        <p:nvSpPr>
          <p:cNvPr id="16" name="Textplatzhalter 11">
            <a:extLst>
              <a:ext uri="{FF2B5EF4-FFF2-40B4-BE49-F238E27FC236}">
                <a16:creationId xmlns:a16="http://schemas.microsoft.com/office/drawing/2014/main" id="{58DE3A80-83D8-44BE-B299-0FD90D776E60}"/>
              </a:ext>
            </a:extLst>
          </p:cNvPr>
          <p:cNvSpPr>
            <a:spLocks noGrp="1"/>
          </p:cNvSpPr>
          <p:nvPr>
            <p:ph type="body" sz="quarter" idx="11" hasCustomPrompt="1"/>
          </p:nvPr>
        </p:nvSpPr>
        <p:spPr>
          <a:xfrm>
            <a:off x="762733" y="3048011"/>
            <a:ext cx="5333774" cy="380990"/>
          </a:xfrm>
          <a:prstGeom prst="rect">
            <a:avLst/>
          </a:prstGeom>
        </p:spPr>
        <p:txBody>
          <a:bodyPr tIns="0" anchor="ctr" anchorCtr="0">
            <a:normAutofit/>
          </a:bodyPr>
          <a:lstStyle>
            <a:lvl1pPr marL="0" indent="0">
              <a:lnSpc>
                <a:spcPct val="100000"/>
              </a:lnSpc>
              <a:buNone/>
              <a:defRPr sz="2117" b="1">
                <a:solidFill>
                  <a:schemeClr val="bg1"/>
                </a:solidFill>
              </a:defRPr>
            </a:lvl1pPr>
          </a:lstStyle>
          <a:p>
            <a:pPr lvl="0"/>
            <a:r>
              <a:rPr lang="de-DE" dirty="0"/>
              <a:t>Ricola AG</a:t>
            </a:r>
          </a:p>
        </p:txBody>
      </p:sp>
      <p:sp>
        <p:nvSpPr>
          <p:cNvPr id="17" name="Textplatzhalter 11">
            <a:extLst>
              <a:ext uri="{FF2B5EF4-FFF2-40B4-BE49-F238E27FC236}">
                <a16:creationId xmlns:a16="http://schemas.microsoft.com/office/drawing/2014/main" id="{5A57906A-6194-44EA-88A2-E7918D908188}"/>
              </a:ext>
            </a:extLst>
          </p:cNvPr>
          <p:cNvSpPr>
            <a:spLocks noGrp="1"/>
          </p:cNvSpPr>
          <p:nvPr>
            <p:ph type="body" sz="quarter" idx="12" hasCustomPrompt="1"/>
          </p:nvPr>
        </p:nvSpPr>
        <p:spPr>
          <a:xfrm>
            <a:off x="761968" y="5715011"/>
            <a:ext cx="5333774" cy="380990"/>
          </a:xfrm>
          <a:prstGeom prst="rect">
            <a:avLst/>
          </a:prstGeom>
        </p:spPr>
        <p:txBody>
          <a:bodyPr tIns="0" anchor="ctr" anchorCtr="0">
            <a:normAutofit/>
          </a:bodyPr>
          <a:lstStyle>
            <a:lvl1pPr marL="0" indent="0">
              <a:lnSpc>
                <a:spcPct val="100000"/>
              </a:lnSpc>
              <a:spcBef>
                <a:spcPts val="0"/>
              </a:spcBef>
              <a:buNone/>
              <a:defRPr sz="1482">
                <a:solidFill>
                  <a:schemeClr val="bg1"/>
                </a:solidFill>
              </a:defRPr>
            </a:lvl1pPr>
          </a:lstStyle>
          <a:p>
            <a:pPr lvl="0"/>
            <a:r>
              <a:rPr lang="de-DE" dirty="0"/>
              <a:t>Laurin Stoll, 23.04.2020</a:t>
            </a:r>
          </a:p>
        </p:txBody>
      </p:sp>
      <p:grpSp>
        <p:nvGrpSpPr>
          <p:cNvPr id="12" name="Gruppieren 11">
            <a:extLst>
              <a:ext uri="{FF2B5EF4-FFF2-40B4-BE49-F238E27FC236}">
                <a16:creationId xmlns:a16="http://schemas.microsoft.com/office/drawing/2014/main" id="{2750A4D7-20E8-4B7B-B25D-A7D6210544E3}"/>
              </a:ext>
            </a:extLst>
          </p:cNvPr>
          <p:cNvGrpSpPr>
            <a:grpSpLocks noChangeAspect="1"/>
          </p:cNvGrpSpPr>
          <p:nvPr userDrawn="1"/>
        </p:nvGrpSpPr>
        <p:grpSpPr>
          <a:xfrm>
            <a:off x="761968" y="762747"/>
            <a:ext cx="3174863" cy="761979"/>
            <a:chOff x="2182355" y="2437438"/>
            <a:chExt cx="6661380" cy="1598732"/>
          </a:xfrm>
          <a:solidFill>
            <a:schemeClr val="bg1"/>
          </a:solidFill>
        </p:grpSpPr>
        <p:sp>
          <p:nvSpPr>
            <p:cNvPr id="13" name="Freihandform: Form 12">
              <a:extLst>
                <a:ext uri="{FF2B5EF4-FFF2-40B4-BE49-F238E27FC236}">
                  <a16:creationId xmlns:a16="http://schemas.microsoft.com/office/drawing/2014/main" id="{91C77A9E-7E42-43C6-B56A-3BDC9E4BCC21}"/>
                </a:ext>
              </a:extLst>
            </p:cNvPr>
            <p:cNvSpPr/>
            <p:nvPr/>
          </p:nvSpPr>
          <p:spPr>
            <a:xfrm>
              <a:off x="2182355" y="2590916"/>
              <a:ext cx="6661380" cy="1294212"/>
            </a:xfrm>
            <a:custGeom>
              <a:avLst/>
              <a:gdLst>
                <a:gd name="connsiteX0" fmla="*/ 375635 w 6661380"/>
                <a:gd name="connsiteY0" fmla="*/ 508001 h 1294211"/>
                <a:gd name="connsiteX1" fmla="*/ 462690 w 6661380"/>
                <a:gd name="connsiteY1" fmla="*/ 420946 h 1294211"/>
                <a:gd name="connsiteX2" fmla="*/ 210205 w 6661380"/>
                <a:gd name="connsiteY2" fmla="*/ 168461 h 1294211"/>
                <a:gd name="connsiteX3" fmla="*/ 36057 w 6661380"/>
                <a:gd name="connsiteY3" fmla="*/ 168461 h 1294211"/>
                <a:gd name="connsiteX4" fmla="*/ 36057 w 6661380"/>
                <a:gd name="connsiteY4" fmla="*/ 342608 h 1294211"/>
                <a:gd name="connsiteX5" fmla="*/ 201488 w 6661380"/>
                <a:gd name="connsiteY5" fmla="*/ 508001 h 1294211"/>
                <a:gd name="connsiteX6" fmla="*/ 375635 w 6661380"/>
                <a:gd name="connsiteY6" fmla="*/ 508001 h 1294211"/>
                <a:gd name="connsiteX7" fmla="*/ 1054525 w 6661380"/>
                <a:gd name="connsiteY7" fmla="*/ 342799 h 1294211"/>
                <a:gd name="connsiteX8" fmla="*/ 1054525 w 6661380"/>
                <a:gd name="connsiteY8" fmla="*/ 168651 h 1294211"/>
                <a:gd name="connsiteX9" fmla="*/ 880378 w 6661380"/>
                <a:gd name="connsiteY9" fmla="*/ 168651 h 1294211"/>
                <a:gd name="connsiteX10" fmla="*/ 463489 w 6661380"/>
                <a:gd name="connsiteY10" fmla="*/ 584740 h 1294211"/>
                <a:gd name="connsiteX11" fmla="*/ 427442 w 6661380"/>
                <a:gd name="connsiteY11" fmla="*/ 671795 h 1294211"/>
                <a:gd name="connsiteX12" fmla="*/ 427442 w 6661380"/>
                <a:gd name="connsiteY12" fmla="*/ 1065121 h 1294211"/>
                <a:gd name="connsiteX13" fmla="*/ 550544 w 6661380"/>
                <a:gd name="connsiteY13" fmla="*/ 1188261 h 1294211"/>
                <a:gd name="connsiteX14" fmla="*/ 673685 w 6661380"/>
                <a:gd name="connsiteY14" fmla="*/ 1065121 h 1294211"/>
                <a:gd name="connsiteX15" fmla="*/ 673685 w 6661380"/>
                <a:gd name="connsiteY15" fmla="*/ 722802 h 1294211"/>
                <a:gd name="connsiteX16" fmla="*/ 1054525 w 6661380"/>
                <a:gd name="connsiteY16" fmla="*/ 342799 h 1294211"/>
                <a:gd name="connsiteX17" fmla="*/ 1950500 w 6661380"/>
                <a:gd name="connsiteY17" fmla="*/ 681425 h 1294211"/>
                <a:gd name="connsiteX18" fmla="*/ 1940299 w 6661380"/>
                <a:gd name="connsiteY18" fmla="*/ 792118 h 1294211"/>
                <a:gd name="connsiteX19" fmla="*/ 1784041 w 6661380"/>
                <a:gd name="connsiteY19" fmla="*/ 948604 h 1294211"/>
                <a:gd name="connsiteX20" fmla="*/ 1674072 w 6661380"/>
                <a:gd name="connsiteY20" fmla="*/ 958729 h 1294211"/>
                <a:gd name="connsiteX21" fmla="*/ 1603613 w 6661380"/>
                <a:gd name="connsiteY21" fmla="*/ 958729 h 1294211"/>
                <a:gd name="connsiteX22" fmla="*/ 1493643 w 6661380"/>
                <a:gd name="connsiteY22" fmla="*/ 948604 h 1294211"/>
                <a:gd name="connsiteX23" fmla="*/ 1337386 w 6661380"/>
                <a:gd name="connsiteY23" fmla="*/ 792118 h 1294211"/>
                <a:gd name="connsiteX24" fmla="*/ 1327185 w 6661380"/>
                <a:gd name="connsiteY24" fmla="*/ 681425 h 1294211"/>
                <a:gd name="connsiteX25" fmla="*/ 1327185 w 6661380"/>
                <a:gd name="connsiteY25" fmla="*/ 623490 h 1294211"/>
                <a:gd name="connsiteX26" fmla="*/ 1337386 w 6661380"/>
                <a:gd name="connsiteY26" fmla="*/ 512797 h 1294211"/>
                <a:gd name="connsiteX27" fmla="*/ 1493643 w 6661380"/>
                <a:gd name="connsiteY27" fmla="*/ 356312 h 1294211"/>
                <a:gd name="connsiteX28" fmla="*/ 1603613 w 6661380"/>
                <a:gd name="connsiteY28" fmla="*/ 346186 h 1294211"/>
                <a:gd name="connsiteX29" fmla="*/ 1674072 w 6661380"/>
                <a:gd name="connsiteY29" fmla="*/ 346186 h 1294211"/>
                <a:gd name="connsiteX30" fmla="*/ 1784041 w 6661380"/>
                <a:gd name="connsiteY30" fmla="*/ 356312 h 1294211"/>
                <a:gd name="connsiteX31" fmla="*/ 1940299 w 6661380"/>
                <a:gd name="connsiteY31" fmla="*/ 512797 h 1294211"/>
                <a:gd name="connsiteX32" fmla="*/ 1950500 w 6661380"/>
                <a:gd name="connsiteY32" fmla="*/ 623490 h 1294211"/>
                <a:gd name="connsiteX33" fmla="*/ 1950500 w 6661380"/>
                <a:gd name="connsiteY33" fmla="*/ 681425 h 1294211"/>
                <a:gd name="connsiteX34" fmla="*/ 2112543 w 6661380"/>
                <a:gd name="connsiteY34" fmla="*/ 993787 h 1294211"/>
                <a:gd name="connsiteX35" fmla="*/ 2186922 w 6661380"/>
                <a:gd name="connsiteY35" fmla="*/ 688315 h 1294211"/>
                <a:gd name="connsiteX36" fmla="*/ 2186922 w 6661380"/>
                <a:gd name="connsiteY36" fmla="*/ 627335 h 1294211"/>
                <a:gd name="connsiteX37" fmla="*/ 2113076 w 6661380"/>
                <a:gd name="connsiteY37" fmla="*/ 322738 h 1294211"/>
                <a:gd name="connsiteX38" fmla="*/ 1983426 w 6661380"/>
                <a:gd name="connsiteY38" fmla="*/ 193926 h 1294211"/>
                <a:gd name="connsiteX39" fmla="*/ 1676317 w 6661380"/>
                <a:gd name="connsiteY39" fmla="*/ 120499 h 1294211"/>
                <a:gd name="connsiteX40" fmla="*/ 1601368 w 6661380"/>
                <a:gd name="connsiteY40" fmla="*/ 120499 h 1294211"/>
                <a:gd name="connsiteX41" fmla="*/ 1294259 w 6661380"/>
                <a:gd name="connsiteY41" fmla="*/ 193926 h 1294211"/>
                <a:gd name="connsiteX42" fmla="*/ 1164609 w 6661380"/>
                <a:gd name="connsiteY42" fmla="*/ 322738 h 1294211"/>
                <a:gd name="connsiteX43" fmla="*/ 1090763 w 6661380"/>
                <a:gd name="connsiteY43" fmla="*/ 627335 h 1294211"/>
                <a:gd name="connsiteX44" fmla="*/ 1090763 w 6661380"/>
                <a:gd name="connsiteY44" fmla="*/ 688315 h 1294211"/>
                <a:gd name="connsiteX45" fmla="*/ 1165142 w 6661380"/>
                <a:gd name="connsiteY45" fmla="*/ 993787 h 1294211"/>
                <a:gd name="connsiteX46" fmla="*/ 1293383 w 6661380"/>
                <a:gd name="connsiteY46" fmla="*/ 1121191 h 1294211"/>
                <a:gd name="connsiteX47" fmla="*/ 1601368 w 6661380"/>
                <a:gd name="connsiteY47" fmla="*/ 1195151 h 1294211"/>
                <a:gd name="connsiteX48" fmla="*/ 1676317 w 6661380"/>
                <a:gd name="connsiteY48" fmla="*/ 1195151 h 1294211"/>
                <a:gd name="connsiteX49" fmla="*/ 1984302 w 6661380"/>
                <a:gd name="connsiteY49" fmla="*/ 1121191 h 1294211"/>
                <a:gd name="connsiteX50" fmla="*/ 2112543 w 6661380"/>
                <a:gd name="connsiteY50" fmla="*/ 993787 h 1294211"/>
                <a:gd name="connsiteX51" fmla="*/ 3160899 w 6661380"/>
                <a:gd name="connsiteY51" fmla="*/ 684775 h 1294211"/>
                <a:gd name="connsiteX52" fmla="*/ 3117505 w 6661380"/>
                <a:gd name="connsiteY52" fmla="*/ 873654 h 1294211"/>
                <a:gd name="connsiteX53" fmla="*/ 3072132 w 6661380"/>
                <a:gd name="connsiteY53" fmla="*/ 918989 h 1294211"/>
                <a:gd name="connsiteX54" fmla="*/ 2883283 w 6661380"/>
                <a:gd name="connsiteY54" fmla="*/ 962383 h 1294211"/>
                <a:gd name="connsiteX55" fmla="*/ 2812520 w 6661380"/>
                <a:gd name="connsiteY55" fmla="*/ 962383 h 1294211"/>
                <a:gd name="connsiteX56" fmla="*/ 2623680 w 6661380"/>
                <a:gd name="connsiteY56" fmla="*/ 918989 h 1294211"/>
                <a:gd name="connsiteX57" fmla="*/ 2578306 w 6661380"/>
                <a:gd name="connsiteY57" fmla="*/ 873654 h 1294211"/>
                <a:gd name="connsiteX58" fmla="*/ 2534950 w 6661380"/>
                <a:gd name="connsiteY58" fmla="*/ 684775 h 1294211"/>
                <a:gd name="connsiteX59" fmla="*/ 2534950 w 6661380"/>
                <a:gd name="connsiteY59" fmla="*/ 626802 h 1294211"/>
                <a:gd name="connsiteX60" fmla="*/ 2578306 w 6661380"/>
                <a:gd name="connsiteY60" fmla="*/ 437961 h 1294211"/>
                <a:gd name="connsiteX61" fmla="*/ 2623680 w 6661380"/>
                <a:gd name="connsiteY61" fmla="*/ 392626 h 1294211"/>
                <a:gd name="connsiteX62" fmla="*/ 2812520 w 6661380"/>
                <a:gd name="connsiteY62" fmla="*/ 349194 h 1294211"/>
                <a:gd name="connsiteX63" fmla="*/ 2883283 w 6661380"/>
                <a:gd name="connsiteY63" fmla="*/ 349194 h 1294211"/>
                <a:gd name="connsiteX64" fmla="*/ 3072132 w 6661380"/>
                <a:gd name="connsiteY64" fmla="*/ 392626 h 1294211"/>
                <a:gd name="connsiteX65" fmla="*/ 3117505 w 6661380"/>
                <a:gd name="connsiteY65" fmla="*/ 437961 h 1294211"/>
                <a:gd name="connsiteX66" fmla="*/ 3160899 w 6661380"/>
                <a:gd name="connsiteY66" fmla="*/ 626802 h 1294211"/>
                <a:gd name="connsiteX67" fmla="*/ 3160899 w 6661380"/>
                <a:gd name="connsiteY67" fmla="*/ 684775 h 1294211"/>
                <a:gd name="connsiteX68" fmla="*/ 3394162 w 6661380"/>
                <a:gd name="connsiteY68" fmla="*/ 686412 h 1294211"/>
                <a:gd name="connsiteX69" fmla="*/ 3394162 w 6661380"/>
                <a:gd name="connsiteY69" fmla="*/ 625203 h 1294211"/>
                <a:gd name="connsiteX70" fmla="*/ 3334704 w 6661380"/>
                <a:gd name="connsiteY70" fmla="*/ 343979 h 1294211"/>
                <a:gd name="connsiteX71" fmla="*/ 3166495 w 6661380"/>
                <a:gd name="connsiteY71" fmla="*/ 175769 h 1294211"/>
                <a:gd name="connsiteX72" fmla="*/ 2885270 w 6661380"/>
                <a:gd name="connsiteY72" fmla="*/ 116312 h 1294211"/>
                <a:gd name="connsiteX73" fmla="*/ 2810541 w 6661380"/>
                <a:gd name="connsiteY73" fmla="*/ 116312 h 1294211"/>
                <a:gd name="connsiteX74" fmla="*/ 2529355 w 6661380"/>
                <a:gd name="connsiteY74" fmla="*/ 175769 h 1294211"/>
                <a:gd name="connsiteX75" fmla="*/ 2361108 w 6661380"/>
                <a:gd name="connsiteY75" fmla="*/ 343979 h 1294211"/>
                <a:gd name="connsiteX76" fmla="*/ 2301650 w 6661380"/>
                <a:gd name="connsiteY76" fmla="*/ 625203 h 1294211"/>
                <a:gd name="connsiteX77" fmla="*/ 2301650 w 6661380"/>
                <a:gd name="connsiteY77" fmla="*/ 686412 h 1294211"/>
                <a:gd name="connsiteX78" fmla="*/ 2382310 w 6661380"/>
                <a:gd name="connsiteY78" fmla="*/ 1003494 h 1294211"/>
                <a:gd name="connsiteX79" fmla="*/ 2493460 w 6661380"/>
                <a:gd name="connsiteY79" fmla="*/ 1114644 h 1294211"/>
                <a:gd name="connsiteX80" fmla="*/ 2810541 w 6661380"/>
                <a:gd name="connsiteY80" fmla="*/ 1195303 h 1294211"/>
                <a:gd name="connsiteX81" fmla="*/ 2885270 w 6661380"/>
                <a:gd name="connsiteY81" fmla="*/ 1195303 h 1294211"/>
                <a:gd name="connsiteX82" fmla="*/ 3202352 w 6661380"/>
                <a:gd name="connsiteY82" fmla="*/ 1114644 h 1294211"/>
                <a:gd name="connsiteX83" fmla="*/ 3313502 w 6661380"/>
                <a:gd name="connsiteY83" fmla="*/ 1003494 h 1294211"/>
                <a:gd name="connsiteX84" fmla="*/ 3394162 w 6661380"/>
                <a:gd name="connsiteY84" fmla="*/ 686412 h 1294211"/>
                <a:gd name="connsiteX85" fmla="*/ 6661892 w 6661380"/>
                <a:gd name="connsiteY85" fmla="*/ 1146767 h 1294211"/>
                <a:gd name="connsiteX86" fmla="*/ 6604300 w 6661380"/>
                <a:gd name="connsiteY86" fmla="*/ 1091116 h 1294211"/>
                <a:gd name="connsiteX87" fmla="*/ 6546061 w 6661380"/>
                <a:gd name="connsiteY87" fmla="*/ 1146767 h 1294211"/>
                <a:gd name="connsiteX88" fmla="*/ 6604300 w 6661380"/>
                <a:gd name="connsiteY88" fmla="*/ 1203065 h 1294211"/>
                <a:gd name="connsiteX89" fmla="*/ 6661892 w 6661380"/>
                <a:gd name="connsiteY89" fmla="*/ 1146767 h 1294211"/>
                <a:gd name="connsiteX90" fmla="*/ 6462203 w 6661380"/>
                <a:gd name="connsiteY90" fmla="*/ 1195300 h 1294211"/>
                <a:gd name="connsiteX91" fmla="*/ 6462203 w 6661380"/>
                <a:gd name="connsiteY91" fmla="*/ 686674 h 1294211"/>
                <a:gd name="connsiteX92" fmla="*/ 6360608 w 6661380"/>
                <a:gd name="connsiteY92" fmla="*/ 691204 h 1294211"/>
                <a:gd name="connsiteX93" fmla="*/ 6360608 w 6661380"/>
                <a:gd name="connsiteY93" fmla="*/ 1195300 h 1294211"/>
                <a:gd name="connsiteX94" fmla="*/ 6462203 w 6661380"/>
                <a:gd name="connsiteY94" fmla="*/ 1195300 h 1294211"/>
                <a:gd name="connsiteX95" fmla="*/ 6174432 w 6661380"/>
                <a:gd name="connsiteY95" fmla="*/ 1076232 h 1294211"/>
                <a:gd name="connsiteX96" fmla="*/ 6109074 w 6661380"/>
                <a:gd name="connsiteY96" fmla="*/ 1122177 h 1294211"/>
                <a:gd name="connsiteX97" fmla="*/ 6053423 w 6661380"/>
                <a:gd name="connsiteY97" fmla="*/ 1070408 h 1294211"/>
                <a:gd name="connsiteX98" fmla="*/ 6118781 w 6661380"/>
                <a:gd name="connsiteY98" fmla="*/ 1018640 h 1294211"/>
                <a:gd name="connsiteX99" fmla="*/ 6174432 w 6661380"/>
                <a:gd name="connsiteY99" fmla="*/ 1027052 h 1294211"/>
                <a:gd name="connsiteX100" fmla="*/ 6174432 w 6661380"/>
                <a:gd name="connsiteY100" fmla="*/ 1076232 h 1294211"/>
                <a:gd name="connsiteX101" fmla="*/ 6197080 w 6661380"/>
                <a:gd name="connsiteY101" fmla="*/ 1195300 h 1294211"/>
                <a:gd name="connsiteX102" fmla="*/ 6274086 w 6661380"/>
                <a:gd name="connsiteY102" fmla="*/ 1195300 h 1294211"/>
                <a:gd name="connsiteX103" fmla="*/ 6274086 w 6661380"/>
                <a:gd name="connsiteY103" fmla="*/ 952635 h 1294211"/>
                <a:gd name="connsiteX104" fmla="*/ 6118134 w 6661380"/>
                <a:gd name="connsiteY104" fmla="*/ 795388 h 1294211"/>
                <a:gd name="connsiteX105" fmla="*/ 5983536 w 6661380"/>
                <a:gd name="connsiteY105" fmla="*/ 821272 h 1294211"/>
                <a:gd name="connsiteX106" fmla="*/ 5991948 w 6661380"/>
                <a:gd name="connsiteY106" fmla="*/ 901514 h 1294211"/>
                <a:gd name="connsiteX107" fmla="*/ 6100014 w 6661380"/>
                <a:gd name="connsiteY107" fmla="*/ 880159 h 1294211"/>
                <a:gd name="connsiteX108" fmla="*/ 6174432 w 6661380"/>
                <a:gd name="connsiteY108" fmla="*/ 937751 h 1294211"/>
                <a:gd name="connsiteX109" fmla="*/ 6174432 w 6661380"/>
                <a:gd name="connsiteY109" fmla="*/ 960400 h 1294211"/>
                <a:gd name="connsiteX110" fmla="*/ 6099367 w 6661380"/>
                <a:gd name="connsiteY110" fmla="*/ 949399 h 1294211"/>
                <a:gd name="connsiteX111" fmla="*/ 5959593 w 6661380"/>
                <a:gd name="connsiteY111" fmla="*/ 1071702 h 1294211"/>
                <a:gd name="connsiteX112" fmla="*/ 6081249 w 6661380"/>
                <a:gd name="connsiteY112" fmla="*/ 1201771 h 1294211"/>
                <a:gd name="connsiteX113" fmla="*/ 6187374 w 6661380"/>
                <a:gd name="connsiteY113" fmla="*/ 1157120 h 1294211"/>
                <a:gd name="connsiteX114" fmla="*/ 6189315 w 6661380"/>
                <a:gd name="connsiteY114" fmla="*/ 1157768 h 1294211"/>
                <a:gd name="connsiteX115" fmla="*/ 6197080 w 6661380"/>
                <a:gd name="connsiteY115" fmla="*/ 1195300 h 1294211"/>
                <a:gd name="connsiteX116" fmla="*/ 5915323 w 6661380"/>
                <a:gd name="connsiteY116" fmla="*/ 878218 h 1294211"/>
                <a:gd name="connsiteX117" fmla="*/ 5915323 w 6661380"/>
                <a:gd name="connsiteY117" fmla="*/ 803153 h 1294211"/>
                <a:gd name="connsiteX118" fmla="*/ 5827964 w 6661380"/>
                <a:gd name="connsiteY118" fmla="*/ 803153 h 1294211"/>
                <a:gd name="connsiteX119" fmla="*/ 5827964 w 6661380"/>
                <a:gd name="connsiteY119" fmla="*/ 707382 h 1294211"/>
                <a:gd name="connsiteX120" fmla="*/ 5749017 w 6661380"/>
                <a:gd name="connsiteY120" fmla="*/ 714500 h 1294211"/>
                <a:gd name="connsiteX121" fmla="*/ 5732192 w 6661380"/>
                <a:gd name="connsiteY121" fmla="*/ 803153 h 1294211"/>
                <a:gd name="connsiteX122" fmla="*/ 5683660 w 6661380"/>
                <a:gd name="connsiteY122" fmla="*/ 803153 h 1294211"/>
                <a:gd name="connsiteX123" fmla="*/ 5683660 w 6661380"/>
                <a:gd name="connsiteY123" fmla="*/ 878218 h 1294211"/>
                <a:gd name="connsiteX124" fmla="*/ 5727662 w 6661380"/>
                <a:gd name="connsiteY124" fmla="*/ 878218 h 1294211"/>
                <a:gd name="connsiteX125" fmla="*/ 5727662 w 6661380"/>
                <a:gd name="connsiteY125" fmla="*/ 1082056 h 1294211"/>
                <a:gd name="connsiteX126" fmla="*/ 5844141 w 6661380"/>
                <a:gd name="connsiteY126" fmla="*/ 1201771 h 1294211"/>
                <a:gd name="connsiteX127" fmla="*/ 5911440 w 6661380"/>
                <a:gd name="connsiteY127" fmla="*/ 1190770 h 1294211"/>
                <a:gd name="connsiteX128" fmla="*/ 5905617 w 6661380"/>
                <a:gd name="connsiteY128" fmla="*/ 1117647 h 1294211"/>
                <a:gd name="connsiteX129" fmla="*/ 5874556 w 6661380"/>
                <a:gd name="connsiteY129" fmla="*/ 1122177 h 1294211"/>
                <a:gd name="connsiteX130" fmla="*/ 5827964 w 6661380"/>
                <a:gd name="connsiteY130" fmla="*/ 1078821 h 1294211"/>
                <a:gd name="connsiteX131" fmla="*/ 5827964 w 6661380"/>
                <a:gd name="connsiteY131" fmla="*/ 878218 h 1294211"/>
                <a:gd name="connsiteX132" fmla="*/ 5915323 w 6661380"/>
                <a:gd name="connsiteY132" fmla="*/ 878218 h 1294211"/>
                <a:gd name="connsiteX133" fmla="*/ 5626486 w 6661380"/>
                <a:gd name="connsiteY133" fmla="*/ 718383 h 1294211"/>
                <a:gd name="connsiteX134" fmla="*/ 5569541 w 6661380"/>
                <a:gd name="connsiteY134" fmla="*/ 675027 h 1294211"/>
                <a:gd name="connsiteX135" fmla="*/ 5511948 w 6661380"/>
                <a:gd name="connsiteY135" fmla="*/ 718383 h 1294211"/>
                <a:gd name="connsiteX136" fmla="*/ 5569541 w 6661380"/>
                <a:gd name="connsiteY136" fmla="*/ 761092 h 1294211"/>
                <a:gd name="connsiteX137" fmla="*/ 5626486 w 6661380"/>
                <a:gd name="connsiteY137" fmla="*/ 718383 h 1294211"/>
                <a:gd name="connsiteX138" fmla="*/ 5620662 w 6661380"/>
                <a:gd name="connsiteY138" fmla="*/ 1195300 h 1294211"/>
                <a:gd name="connsiteX139" fmla="*/ 5620662 w 6661380"/>
                <a:gd name="connsiteY139" fmla="*/ 801212 h 1294211"/>
                <a:gd name="connsiteX140" fmla="*/ 5517772 w 6661380"/>
                <a:gd name="connsiteY140" fmla="*/ 805742 h 1294211"/>
                <a:gd name="connsiteX141" fmla="*/ 5517772 w 6661380"/>
                <a:gd name="connsiteY141" fmla="*/ 1195300 h 1294211"/>
                <a:gd name="connsiteX142" fmla="*/ 5620662 w 6661380"/>
                <a:gd name="connsiteY142" fmla="*/ 1195300 h 1294211"/>
                <a:gd name="connsiteX143" fmla="*/ 5271910 w 6661380"/>
                <a:gd name="connsiteY143" fmla="*/ 871747 h 1294211"/>
                <a:gd name="connsiteX144" fmla="*/ 5323679 w 6661380"/>
                <a:gd name="connsiteY144" fmla="*/ 919633 h 1294211"/>
                <a:gd name="connsiteX145" fmla="*/ 5269321 w 6661380"/>
                <a:gd name="connsiteY145" fmla="*/ 968166 h 1294211"/>
                <a:gd name="connsiteX146" fmla="*/ 5219495 w 6661380"/>
                <a:gd name="connsiteY146" fmla="*/ 920280 h 1294211"/>
                <a:gd name="connsiteX147" fmla="*/ 5271910 w 6661380"/>
                <a:gd name="connsiteY147" fmla="*/ 871747 h 1294211"/>
                <a:gd name="connsiteX148" fmla="*/ 5310089 w 6661380"/>
                <a:gd name="connsiteY148" fmla="*/ 1160356 h 1294211"/>
                <a:gd name="connsiteX149" fmla="*/ 5364446 w 6661380"/>
                <a:gd name="connsiteY149" fmla="*/ 1190123 h 1294211"/>
                <a:gd name="connsiteX150" fmla="*/ 5272557 w 6661380"/>
                <a:gd name="connsiteY150" fmla="*/ 1226361 h 1294211"/>
                <a:gd name="connsiteX151" fmla="*/ 5200728 w 6661380"/>
                <a:gd name="connsiteY151" fmla="*/ 1185593 h 1294211"/>
                <a:gd name="connsiteX152" fmla="*/ 5216906 w 6661380"/>
                <a:gd name="connsiteY152" fmla="*/ 1153885 h 1294211"/>
                <a:gd name="connsiteX153" fmla="*/ 5310089 w 6661380"/>
                <a:gd name="connsiteY153" fmla="*/ 1160356 h 1294211"/>
                <a:gd name="connsiteX154" fmla="*/ 5271263 w 6661380"/>
                <a:gd name="connsiteY154" fmla="*/ 1037406 h 1294211"/>
                <a:gd name="connsiteX155" fmla="*/ 5420097 w 6661380"/>
                <a:gd name="connsiteY155" fmla="*/ 917691 h 1294211"/>
                <a:gd name="connsiteX156" fmla="*/ 5414273 w 6661380"/>
                <a:gd name="connsiteY156" fmla="*/ 876276 h 1294211"/>
                <a:gd name="connsiteX157" fmla="*/ 5455688 w 6661380"/>
                <a:gd name="connsiteY157" fmla="*/ 843921 h 1294211"/>
                <a:gd name="connsiteX158" fmla="*/ 5434981 w 6661380"/>
                <a:gd name="connsiteY158" fmla="*/ 796035 h 1294211"/>
                <a:gd name="connsiteX159" fmla="*/ 5368328 w 6661380"/>
                <a:gd name="connsiteY159" fmla="*/ 817390 h 1294211"/>
                <a:gd name="connsiteX160" fmla="*/ 5270616 w 6661380"/>
                <a:gd name="connsiteY160" fmla="*/ 796035 h 1294211"/>
                <a:gd name="connsiteX161" fmla="*/ 5120488 w 6661380"/>
                <a:gd name="connsiteY161" fmla="*/ 917691 h 1294211"/>
                <a:gd name="connsiteX162" fmla="*/ 5163196 w 6661380"/>
                <a:gd name="connsiteY162" fmla="*/ 1010227 h 1294211"/>
                <a:gd name="connsiteX163" fmla="*/ 5115958 w 6661380"/>
                <a:gd name="connsiteY163" fmla="*/ 1077526 h 1294211"/>
                <a:gd name="connsiteX164" fmla="*/ 5145724 w 6661380"/>
                <a:gd name="connsiteY164" fmla="*/ 1135119 h 1294211"/>
                <a:gd name="connsiteX165" fmla="*/ 5115311 w 6661380"/>
                <a:gd name="connsiteY165" fmla="*/ 1198535 h 1294211"/>
                <a:gd name="connsiteX166" fmla="*/ 5274498 w 6661380"/>
                <a:gd name="connsiteY166" fmla="*/ 1302072 h 1294211"/>
                <a:gd name="connsiteX167" fmla="*/ 5454394 w 6661380"/>
                <a:gd name="connsiteY167" fmla="*/ 1175239 h 1294211"/>
                <a:gd name="connsiteX168" fmla="*/ 5327561 w 6661380"/>
                <a:gd name="connsiteY168" fmla="*/ 1075585 h 1294211"/>
                <a:gd name="connsiteX169" fmla="*/ 5234378 w 6661380"/>
                <a:gd name="connsiteY169" fmla="*/ 1070408 h 1294211"/>
                <a:gd name="connsiteX170" fmla="*/ 5208494 w 6661380"/>
                <a:gd name="connsiteY170" fmla="*/ 1052289 h 1294211"/>
                <a:gd name="connsiteX171" fmla="*/ 5222083 w 6661380"/>
                <a:gd name="connsiteY171" fmla="*/ 1033523 h 1294211"/>
                <a:gd name="connsiteX172" fmla="*/ 5271263 w 6661380"/>
                <a:gd name="connsiteY172" fmla="*/ 1037406 h 1294211"/>
                <a:gd name="connsiteX173" fmla="*/ 5041845 w 6661380"/>
                <a:gd name="connsiteY173" fmla="*/ 718383 h 1294211"/>
                <a:gd name="connsiteX174" fmla="*/ 4984899 w 6661380"/>
                <a:gd name="connsiteY174" fmla="*/ 675027 h 1294211"/>
                <a:gd name="connsiteX175" fmla="*/ 4927307 w 6661380"/>
                <a:gd name="connsiteY175" fmla="*/ 718383 h 1294211"/>
                <a:gd name="connsiteX176" fmla="*/ 4984899 w 6661380"/>
                <a:gd name="connsiteY176" fmla="*/ 761092 h 1294211"/>
                <a:gd name="connsiteX177" fmla="*/ 5041845 w 6661380"/>
                <a:gd name="connsiteY177" fmla="*/ 718383 h 1294211"/>
                <a:gd name="connsiteX178" fmla="*/ 5036021 w 6661380"/>
                <a:gd name="connsiteY178" fmla="*/ 1195300 h 1294211"/>
                <a:gd name="connsiteX179" fmla="*/ 5036021 w 6661380"/>
                <a:gd name="connsiteY179" fmla="*/ 801212 h 1294211"/>
                <a:gd name="connsiteX180" fmla="*/ 4933131 w 6661380"/>
                <a:gd name="connsiteY180" fmla="*/ 805742 h 1294211"/>
                <a:gd name="connsiteX181" fmla="*/ 4933131 w 6661380"/>
                <a:gd name="connsiteY181" fmla="*/ 1195300 h 1294211"/>
                <a:gd name="connsiteX182" fmla="*/ 5036021 w 6661380"/>
                <a:gd name="connsiteY182" fmla="*/ 1195300 h 1294211"/>
                <a:gd name="connsiteX183" fmla="*/ 4740408 w 6661380"/>
                <a:gd name="connsiteY183" fmla="*/ 1088527 h 1294211"/>
                <a:gd name="connsiteX184" fmla="*/ 4673756 w 6661380"/>
                <a:gd name="connsiteY184" fmla="*/ 1121530 h 1294211"/>
                <a:gd name="connsiteX185" fmla="*/ 4599339 w 6661380"/>
                <a:gd name="connsiteY185" fmla="*/ 1001815 h 1294211"/>
                <a:gd name="connsiteX186" fmla="*/ 4674403 w 6661380"/>
                <a:gd name="connsiteY186" fmla="*/ 885336 h 1294211"/>
                <a:gd name="connsiteX187" fmla="*/ 4740408 w 6661380"/>
                <a:gd name="connsiteY187" fmla="*/ 915103 h 1294211"/>
                <a:gd name="connsiteX188" fmla="*/ 4740408 w 6661380"/>
                <a:gd name="connsiteY188" fmla="*/ 1088527 h 1294211"/>
                <a:gd name="connsiteX189" fmla="*/ 4840709 w 6661380"/>
                <a:gd name="connsiteY189" fmla="*/ 1195300 h 1294211"/>
                <a:gd name="connsiteX190" fmla="*/ 4840709 w 6661380"/>
                <a:gd name="connsiteY190" fmla="*/ 686674 h 1294211"/>
                <a:gd name="connsiteX191" fmla="*/ 4740408 w 6661380"/>
                <a:gd name="connsiteY191" fmla="*/ 691851 h 1294211"/>
                <a:gd name="connsiteX192" fmla="*/ 4740408 w 6661380"/>
                <a:gd name="connsiteY192" fmla="*/ 777916 h 1294211"/>
                <a:gd name="connsiteX193" fmla="*/ 4741702 w 6661380"/>
                <a:gd name="connsiteY193" fmla="*/ 829685 h 1294211"/>
                <a:gd name="connsiteX194" fmla="*/ 4740408 w 6661380"/>
                <a:gd name="connsiteY194" fmla="*/ 830979 h 1294211"/>
                <a:gd name="connsiteX195" fmla="*/ 4644636 w 6661380"/>
                <a:gd name="connsiteY195" fmla="*/ 795388 h 1294211"/>
                <a:gd name="connsiteX196" fmla="*/ 4495802 w 6661380"/>
                <a:gd name="connsiteY196" fmla="*/ 997285 h 1294211"/>
                <a:gd name="connsiteX197" fmla="*/ 4645930 w 6661380"/>
                <a:gd name="connsiteY197" fmla="*/ 1203065 h 1294211"/>
                <a:gd name="connsiteX198" fmla="*/ 4750761 w 6661380"/>
                <a:gd name="connsiteY198" fmla="*/ 1161003 h 1294211"/>
                <a:gd name="connsiteX199" fmla="*/ 4752703 w 6661380"/>
                <a:gd name="connsiteY199" fmla="*/ 1161650 h 1294211"/>
                <a:gd name="connsiteX200" fmla="*/ 4762409 w 6661380"/>
                <a:gd name="connsiteY200" fmla="*/ 1195300 h 1294211"/>
                <a:gd name="connsiteX201" fmla="*/ 4840709 w 6661380"/>
                <a:gd name="connsiteY201" fmla="*/ 1195300 h 1294211"/>
                <a:gd name="connsiteX202" fmla="*/ 5706917 w 6661380"/>
                <a:gd name="connsiteY202" fmla="*/ 203838 h 1294211"/>
                <a:gd name="connsiteX203" fmla="*/ 5706917 w 6661380"/>
                <a:gd name="connsiteY203" fmla="*/ 128774 h 1294211"/>
                <a:gd name="connsiteX204" fmla="*/ 5619558 w 6661380"/>
                <a:gd name="connsiteY204" fmla="*/ 128774 h 1294211"/>
                <a:gd name="connsiteX205" fmla="*/ 5619558 w 6661380"/>
                <a:gd name="connsiteY205" fmla="*/ 33002 h 1294211"/>
                <a:gd name="connsiteX206" fmla="*/ 5540611 w 6661380"/>
                <a:gd name="connsiteY206" fmla="*/ 40121 h 1294211"/>
                <a:gd name="connsiteX207" fmla="*/ 5523786 w 6661380"/>
                <a:gd name="connsiteY207" fmla="*/ 128774 h 1294211"/>
                <a:gd name="connsiteX208" fmla="*/ 5475253 w 6661380"/>
                <a:gd name="connsiteY208" fmla="*/ 128774 h 1294211"/>
                <a:gd name="connsiteX209" fmla="*/ 5475253 w 6661380"/>
                <a:gd name="connsiteY209" fmla="*/ 203838 h 1294211"/>
                <a:gd name="connsiteX210" fmla="*/ 5519257 w 6661380"/>
                <a:gd name="connsiteY210" fmla="*/ 203838 h 1294211"/>
                <a:gd name="connsiteX211" fmla="*/ 5519257 w 6661380"/>
                <a:gd name="connsiteY211" fmla="*/ 407677 h 1294211"/>
                <a:gd name="connsiteX212" fmla="*/ 5635736 w 6661380"/>
                <a:gd name="connsiteY212" fmla="*/ 527391 h 1294211"/>
                <a:gd name="connsiteX213" fmla="*/ 5703035 w 6661380"/>
                <a:gd name="connsiteY213" fmla="*/ 516390 h 1294211"/>
                <a:gd name="connsiteX214" fmla="*/ 5697211 w 6661380"/>
                <a:gd name="connsiteY214" fmla="*/ 443268 h 1294211"/>
                <a:gd name="connsiteX215" fmla="*/ 5666149 w 6661380"/>
                <a:gd name="connsiteY215" fmla="*/ 447797 h 1294211"/>
                <a:gd name="connsiteX216" fmla="*/ 5619558 w 6661380"/>
                <a:gd name="connsiteY216" fmla="*/ 404441 h 1294211"/>
                <a:gd name="connsiteX217" fmla="*/ 5619558 w 6661380"/>
                <a:gd name="connsiteY217" fmla="*/ 203838 h 1294211"/>
                <a:gd name="connsiteX218" fmla="*/ 5706917 w 6661380"/>
                <a:gd name="connsiteY218" fmla="*/ 203838 h 1294211"/>
                <a:gd name="connsiteX219" fmla="*/ 5431327 w 6661380"/>
                <a:gd name="connsiteY219" fmla="*/ 397970 h 1294211"/>
                <a:gd name="connsiteX220" fmla="*/ 5252078 w 6661380"/>
                <a:gd name="connsiteY220" fmla="*/ 238782 h 1294211"/>
                <a:gd name="connsiteX221" fmla="*/ 5303199 w 6661380"/>
                <a:gd name="connsiteY221" fmla="*/ 205780 h 1294211"/>
                <a:gd name="connsiteX222" fmla="*/ 5408031 w 6661380"/>
                <a:gd name="connsiteY222" fmla="*/ 225840 h 1294211"/>
                <a:gd name="connsiteX223" fmla="*/ 5416443 w 6661380"/>
                <a:gd name="connsiteY223" fmla="*/ 143658 h 1294211"/>
                <a:gd name="connsiteX224" fmla="*/ 5305141 w 6661380"/>
                <a:gd name="connsiteY224" fmla="*/ 122303 h 1294211"/>
                <a:gd name="connsiteX225" fmla="*/ 5156306 w 6661380"/>
                <a:gd name="connsiteY225" fmla="*/ 243312 h 1294211"/>
                <a:gd name="connsiteX226" fmla="*/ 5338143 w 6661380"/>
                <a:gd name="connsiteY226" fmla="*/ 407030 h 1294211"/>
                <a:gd name="connsiteX227" fmla="*/ 5281198 w 6661380"/>
                <a:gd name="connsiteY227" fmla="*/ 446503 h 1294211"/>
                <a:gd name="connsiteX228" fmla="*/ 5169248 w 6661380"/>
                <a:gd name="connsiteY228" fmla="*/ 418677 h 1294211"/>
                <a:gd name="connsiteX229" fmla="*/ 5158895 w 6661380"/>
                <a:gd name="connsiteY229" fmla="*/ 501507 h 1294211"/>
                <a:gd name="connsiteX230" fmla="*/ 5281845 w 6661380"/>
                <a:gd name="connsiteY230" fmla="*/ 528685 h 1294211"/>
                <a:gd name="connsiteX231" fmla="*/ 5431327 w 6661380"/>
                <a:gd name="connsiteY231" fmla="*/ 397970 h 1294211"/>
                <a:gd name="connsiteX232" fmla="*/ 5087181 w 6661380"/>
                <a:gd name="connsiteY232" fmla="*/ 128774 h 1294211"/>
                <a:gd name="connsiteX233" fmla="*/ 4986879 w 6661380"/>
                <a:gd name="connsiteY233" fmla="*/ 128774 h 1294211"/>
                <a:gd name="connsiteX234" fmla="*/ 4986879 w 6661380"/>
                <a:gd name="connsiteY234" fmla="*/ 380498 h 1294211"/>
                <a:gd name="connsiteX235" fmla="*/ 4922168 w 6661380"/>
                <a:gd name="connsiteY235" fmla="*/ 439385 h 1294211"/>
                <a:gd name="connsiteX236" fmla="*/ 4857458 w 6661380"/>
                <a:gd name="connsiteY236" fmla="*/ 380498 h 1294211"/>
                <a:gd name="connsiteX237" fmla="*/ 4857458 w 6661380"/>
                <a:gd name="connsiteY237" fmla="*/ 128774 h 1294211"/>
                <a:gd name="connsiteX238" fmla="*/ 4757156 w 6661380"/>
                <a:gd name="connsiteY238" fmla="*/ 128774 h 1294211"/>
                <a:gd name="connsiteX239" fmla="*/ 4757156 w 6661380"/>
                <a:gd name="connsiteY239" fmla="*/ 382440 h 1294211"/>
                <a:gd name="connsiteX240" fmla="*/ 4922168 w 6661380"/>
                <a:gd name="connsiteY240" fmla="*/ 528038 h 1294211"/>
                <a:gd name="connsiteX241" fmla="*/ 5087181 w 6661380"/>
                <a:gd name="connsiteY241" fmla="*/ 382440 h 1294211"/>
                <a:gd name="connsiteX242" fmla="*/ 5087181 w 6661380"/>
                <a:gd name="connsiteY242" fmla="*/ 128774 h 1294211"/>
                <a:gd name="connsiteX243" fmla="*/ 4672918 w 6661380"/>
                <a:gd name="connsiteY243" fmla="*/ 43356 h 1294211"/>
                <a:gd name="connsiteX244" fmla="*/ 4615973 w 6661380"/>
                <a:gd name="connsiteY244" fmla="*/ 0 h 1294211"/>
                <a:gd name="connsiteX245" fmla="*/ 4559028 w 6661380"/>
                <a:gd name="connsiteY245" fmla="*/ 43356 h 1294211"/>
                <a:gd name="connsiteX246" fmla="*/ 4615973 w 6661380"/>
                <a:gd name="connsiteY246" fmla="*/ 86712 h 1294211"/>
                <a:gd name="connsiteX247" fmla="*/ 4672918 w 6661380"/>
                <a:gd name="connsiteY247" fmla="*/ 43356 h 1294211"/>
                <a:gd name="connsiteX248" fmla="*/ 4667742 w 6661380"/>
                <a:gd name="connsiteY248" fmla="*/ 126833 h 1294211"/>
                <a:gd name="connsiteX249" fmla="*/ 4567440 w 6661380"/>
                <a:gd name="connsiteY249" fmla="*/ 131362 h 1294211"/>
                <a:gd name="connsiteX250" fmla="*/ 4567440 w 6661380"/>
                <a:gd name="connsiteY250" fmla="*/ 515096 h 1294211"/>
                <a:gd name="connsiteX251" fmla="*/ 4530556 w 6661380"/>
                <a:gd name="connsiteY251" fmla="*/ 551981 h 1294211"/>
                <a:gd name="connsiteX252" fmla="*/ 4506612 w 6661380"/>
                <a:gd name="connsiteY252" fmla="*/ 548099 h 1294211"/>
                <a:gd name="connsiteX253" fmla="*/ 4502083 w 6661380"/>
                <a:gd name="connsiteY253" fmla="*/ 618633 h 1294211"/>
                <a:gd name="connsiteX254" fmla="*/ 4555145 w 6661380"/>
                <a:gd name="connsiteY254" fmla="*/ 627693 h 1294211"/>
                <a:gd name="connsiteX255" fmla="*/ 4667742 w 6661380"/>
                <a:gd name="connsiteY255" fmla="*/ 517685 h 1294211"/>
                <a:gd name="connsiteX256" fmla="*/ 4667742 w 6661380"/>
                <a:gd name="connsiteY256" fmla="*/ 126833 h 129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6661380" h="1294211">
                  <a:moveTo>
                    <a:pt x="375635" y="508001"/>
                  </a:moveTo>
                  <a:lnTo>
                    <a:pt x="462690" y="420946"/>
                  </a:lnTo>
                  <a:lnTo>
                    <a:pt x="210205" y="168461"/>
                  </a:lnTo>
                  <a:cubicBezTo>
                    <a:pt x="162129" y="120346"/>
                    <a:pt x="84171" y="120346"/>
                    <a:pt x="36057" y="168461"/>
                  </a:cubicBezTo>
                  <a:cubicBezTo>
                    <a:pt x="-12019" y="216537"/>
                    <a:pt x="-12019" y="294494"/>
                    <a:pt x="36057" y="342608"/>
                  </a:cubicBezTo>
                  <a:lnTo>
                    <a:pt x="201488" y="508001"/>
                  </a:lnTo>
                  <a:cubicBezTo>
                    <a:pt x="249564" y="556077"/>
                    <a:pt x="327521" y="556077"/>
                    <a:pt x="375635" y="508001"/>
                  </a:cubicBezTo>
                  <a:moveTo>
                    <a:pt x="1054525" y="342799"/>
                  </a:moveTo>
                  <a:cubicBezTo>
                    <a:pt x="1102601" y="294722"/>
                    <a:pt x="1102601" y="216765"/>
                    <a:pt x="1054525" y="168651"/>
                  </a:cubicBezTo>
                  <a:cubicBezTo>
                    <a:pt x="1006411" y="120575"/>
                    <a:pt x="928454" y="120575"/>
                    <a:pt x="880378" y="168651"/>
                  </a:cubicBezTo>
                  <a:lnTo>
                    <a:pt x="463489" y="584740"/>
                  </a:lnTo>
                  <a:cubicBezTo>
                    <a:pt x="440422" y="607807"/>
                    <a:pt x="427442" y="639135"/>
                    <a:pt x="427442" y="671795"/>
                  </a:cubicBezTo>
                  <a:lnTo>
                    <a:pt x="427442" y="1065121"/>
                  </a:lnTo>
                  <a:cubicBezTo>
                    <a:pt x="427442" y="1133143"/>
                    <a:pt x="482560" y="1188261"/>
                    <a:pt x="550544" y="1188261"/>
                  </a:cubicBezTo>
                  <a:cubicBezTo>
                    <a:pt x="618566" y="1188261"/>
                    <a:pt x="673685" y="1133143"/>
                    <a:pt x="673685" y="1065121"/>
                  </a:cubicBezTo>
                  <a:lnTo>
                    <a:pt x="673685" y="722802"/>
                  </a:lnTo>
                  <a:lnTo>
                    <a:pt x="1054525" y="342799"/>
                  </a:lnTo>
                  <a:close/>
                  <a:moveTo>
                    <a:pt x="1950500" y="681425"/>
                  </a:moveTo>
                  <a:cubicBezTo>
                    <a:pt x="1950500" y="727332"/>
                    <a:pt x="1947112" y="762732"/>
                    <a:pt x="1940299" y="792118"/>
                  </a:cubicBezTo>
                  <a:cubicBezTo>
                    <a:pt x="1922370" y="869467"/>
                    <a:pt x="1861389" y="930637"/>
                    <a:pt x="1784041" y="948604"/>
                  </a:cubicBezTo>
                  <a:cubicBezTo>
                    <a:pt x="1754846" y="955379"/>
                    <a:pt x="1719635" y="958729"/>
                    <a:pt x="1674072" y="958729"/>
                  </a:cubicBezTo>
                  <a:lnTo>
                    <a:pt x="1603613" y="958729"/>
                  </a:lnTo>
                  <a:cubicBezTo>
                    <a:pt x="1558049" y="958729"/>
                    <a:pt x="1522839" y="955379"/>
                    <a:pt x="1493643" y="948604"/>
                  </a:cubicBezTo>
                  <a:cubicBezTo>
                    <a:pt x="1416295" y="930637"/>
                    <a:pt x="1355315" y="869467"/>
                    <a:pt x="1337386" y="792118"/>
                  </a:cubicBezTo>
                  <a:cubicBezTo>
                    <a:pt x="1330573" y="762732"/>
                    <a:pt x="1327185" y="727332"/>
                    <a:pt x="1327185" y="681425"/>
                  </a:cubicBezTo>
                  <a:lnTo>
                    <a:pt x="1327185" y="623490"/>
                  </a:lnTo>
                  <a:cubicBezTo>
                    <a:pt x="1327185" y="577584"/>
                    <a:pt x="1330573" y="542183"/>
                    <a:pt x="1337386" y="512797"/>
                  </a:cubicBezTo>
                  <a:cubicBezTo>
                    <a:pt x="1355315" y="435449"/>
                    <a:pt x="1416295" y="374278"/>
                    <a:pt x="1493643" y="356312"/>
                  </a:cubicBezTo>
                  <a:cubicBezTo>
                    <a:pt x="1522839" y="349536"/>
                    <a:pt x="1558049" y="346186"/>
                    <a:pt x="1603613" y="346186"/>
                  </a:cubicBezTo>
                  <a:lnTo>
                    <a:pt x="1674072" y="346186"/>
                  </a:lnTo>
                  <a:cubicBezTo>
                    <a:pt x="1719635" y="346186"/>
                    <a:pt x="1754846" y="349536"/>
                    <a:pt x="1784041" y="356312"/>
                  </a:cubicBezTo>
                  <a:cubicBezTo>
                    <a:pt x="1861389" y="374278"/>
                    <a:pt x="1922370" y="435449"/>
                    <a:pt x="1940299" y="512797"/>
                  </a:cubicBezTo>
                  <a:cubicBezTo>
                    <a:pt x="1947112" y="542183"/>
                    <a:pt x="1950500" y="577584"/>
                    <a:pt x="1950500" y="623490"/>
                  </a:cubicBezTo>
                  <a:lnTo>
                    <a:pt x="1950500" y="681425"/>
                  </a:lnTo>
                  <a:close/>
                  <a:moveTo>
                    <a:pt x="2112543" y="993787"/>
                  </a:moveTo>
                  <a:cubicBezTo>
                    <a:pt x="2160961" y="915601"/>
                    <a:pt x="2186922" y="826986"/>
                    <a:pt x="2186922" y="688315"/>
                  </a:cubicBezTo>
                  <a:lnTo>
                    <a:pt x="2186922" y="627335"/>
                  </a:lnTo>
                  <a:cubicBezTo>
                    <a:pt x="2186922" y="489197"/>
                    <a:pt x="2161114" y="400734"/>
                    <a:pt x="2113076" y="322738"/>
                  </a:cubicBezTo>
                  <a:cubicBezTo>
                    <a:pt x="2080758" y="270247"/>
                    <a:pt x="2036146" y="225977"/>
                    <a:pt x="1983426" y="193926"/>
                  </a:cubicBezTo>
                  <a:cubicBezTo>
                    <a:pt x="1904822" y="146155"/>
                    <a:pt x="1815635" y="120499"/>
                    <a:pt x="1676317" y="120499"/>
                  </a:cubicBezTo>
                  <a:lnTo>
                    <a:pt x="1601368" y="120499"/>
                  </a:lnTo>
                  <a:cubicBezTo>
                    <a:pt x="1462049" y="120499"/>
                    <a:pt x="1372863" y="146155"/>
                    <a:pt x="1294259" y="193926"/>
                  </a:cubicBezTo>
                  <a:cubicBezTo>
                    <a:pt x="1241577" y="225977"/>
                    <a:pt x="1196926" y="270247"/>
                    <a:pt x="1164609" y="322738"/>
                  </a:cubicBezTo>
                  <a:cubicBezTo>
                    <a:pt x="1116571" y="400734"/>
                    <a:pt x="1090763" y="489197"/>
                    <a:pt x="1090763" y="627335"/>
                  </a:cubicBezTo>
                  <a:lnTo>
                    <a:pt x="1090763" y="688315"/>
                  </a:lnTo>
                  <a:cubicBezTo>
                    <a:pt x="1090763" y="826986"/>
                    <a:pt x="1116761" y="915601"/>
                    <a:pt x="1165142" y="993787"/>
                  </a:cubicBezTo>
                  <a:cubicBezTo>
                    <a:pt x="1197231" y="1045632"/>
                    <a:pt x="1241310" y="1089406"/>
                    <a:pt x="1293383" y="1121191"/>
                  </a:cubicBezTo>
                  <a:cubicBezTo>
                    <a:pt x="1372216" y="1169305"/>
                    <a:pt x="1461516" y="1195151"/>
                    <a:pt x="1601368" y="1195151"/>
                  </a:cubicBezTo>
                  <a:lnTo>
                    <a:pt x="1676317" y="1195151"/>
                  </a:lnTo>
                  <a:cubicBezTo>
                    <a:pt x="1816168" y="1195151"/>
                    <a:pt x="1905469" y="1169305"/>
                    <a:pt x="1984302" y="1121191"/>
                  </a:cubicBezTo>
                  <a:cubicBezTo>
                    <a:pt x="2036374" y="1089406"/>
                    <a:pt x="2080454" y="1045632"/>
                    <a:pt x="2112543" y="993787"/>
                  </a:cubicBezTo>
                  <a:moveTo>
                    <a:pt x="3160899" y="684775"/>
                  </a:moveTo>
                  <a:cubicBezTo>
                    <a:pt x="3160899" y="779138"/>
                    <a:pt x="3146587" y="829156"/>
                    <a:pt x="3117505" y="873654"/>
                  </a:cubicBezTo>
                  <a:cubicBezTo>
                    <a:pt x="3105705" y="891658"/>
                    <a:pt x="3090175" y="907189"/>
                    <a:pt x="3072132" y="918989"/>
                  </a:cubicBezTo>
                  <a:cubicBezTo>
                    <a:pt x="3027672" y="948071"/>
                    <a:pt x="2977616" y="962383"/>
                    <a:pt x="2883283" y="962383"/>
                  </a:cubicBezTo>
                  <a:lnTo>
                    <a:pt x="2812520" y="962383"/>
                  </a:lnTo>
                  <a:cubicBezTo>
                    <a:pt x="2718195" y="962383"/>
                    <a:pt x="2668140" y="948071"/>
                    <a:pt x="2623680" y="918989"/>
                  </a:cubicBezTo>
                  <a:cubicBezTo>
                    <a:pt x="2605637" y="907189"/>
                    <a:pt x="2590145" y="891658"/>
                    <a:pt x="2578306" y="873654"/>
                  </a:cubicBezTo>
                  <a:cubicBezTo>
                    <a:pt x="2549225" y="829156"/>
                    <a:pt x="2534950" y="779138"/>
                    <a:pt x="2534950" y="684775"/>
                  </a:cubicBezTo>
                  <a:lnTo>
                    <a:pt x="2534950" y="626802"/>
                  </a:lnTo>
                  <a:cubicBezTo>
                    <a:pt x="2534950" y="532477"/>
                    <a:pt x="2549225" y="482421"/>
                    <a:pt x="2578306" y="437961"/>
                  </a:cubicBezTo>
                  <a:cubicBezTo>
                    <a:pt x="2590145" y="419918"/>
                    <a:pt x="2605637" y="404426"/>
                    <a:pt x="2623680" y="392626"/>
                  </a:cubicBezTo>
                  <a:cubicBezTo>
                    <a:pt x="2668140" y="363506"/>
                    <a:pt x="2718195" y="349194"/>
                    <a:pt x="2812520" y="349194"/>
                  </a:cubicBezTo>
                  <a:lnTo>
                    <a:pt x="2883283" y="349194"/>
                  </a:lnTo>
                  <a:cubicBezTo>
                    <a:pt x="2977616" y="349194"/>
                    <a:pt x="3027672" y="363506"/>
                    <a:pt x="3072132" y="392626"/>
                  </a:cubicBezTo>
                  <a:cubicBezTo>
                    <a:pt x="3090175" y="404426"/>
                    <a:pt x="3105705" y="419918"/>
                    <a:pt x="3117505" y="437961"/>
                  </a:cubicBezTo>
                  <a:cubicBezTo>
                    <a:pt x="3146587" y="482421"/>
                    <a:pt x="3160899" y="532477"/>
                    <a:pt x="3160899" y="626802"/>
                  </a:cubicBezTo>
                  <a:lnTo>
                    <a:pt x="3160899" y="684775"/>
                  </a:lnTo>
                  <a:close/>
                  <a:moveTo>
                    <a:pt x="3394162" y="686412"/>
                  </a:moveTo>
                  <a:lnTo>
                    <a:pt x="3394162" y="625203"/>
                  </a:lnTo>
                  <a:cubicBezTo>
                    <a:pt x="3394162" y="500807"/>
                    <a:pt x="3373493" y="416531"/>
                    <a:pt x="3334704" y="343979"/>
                  </a:cubicBezTo>
                  <a:cubicBezTo>
                    <a:pt x="3296487" y="272569"/>
                    <a:pt x="3237867" y="213948"/>
                    <a:pt x="3166495" y="175769"/>
                  </a:cubicBezTo>
                  <a:cubicBezTo>
                    <a:pt x="3093943" y="136943"/>
                    <a:pt x="3009667" y="116312"/>
                    <a:pt x="2885270" y="116312"/>
                  </a:cubicBezTo>
                  <a:lnTo>
                    <a:pt x="2810541" y="116312"/>
                  </a:lnTo>
                  <a:cubicBezTo>
                    <a:pt x="2686183" y="116312"/>
                    <a:pt x="2601869" y="136943"/>
                    <a:pt x="2529355" y="175769"/>
                  </a:cubicBezTo>
                  <a:cubicBezTo>
                    <a:pt x="2457907" y="213948"/>
                    <a:pt x="2399325" y="272569"/>
                    <a:pt x="2361108" y="343979"/>
                  </a:cubicBezTo>
                  <a:cubicBezTo>
                    <a:pt x="2322319" y="416531"/>
                    <a:pt x="2301650" y="500807"/>
                    <a:pt x="2301650" y="625203"/>
                  </a:cubicBezTo>
                  <a:lnTo>
                    <a:pt x="2301650" y="686412"/>
                  </a:lnTo>
                  <a:cubicBezTo>
                    <a:pt x="2301650" y="831820"/>
                    <a:pt x="2329856" y="922415"/>
                    <a:pt x="2382310" y="1003494"/>
                  </a:cubicBezTo>
                  <a:cubicBezTo>
                    <a:pt x="2411011" y="1047877"/>
                    <a:pt x="2449076" y="1085943"/>
                    <a:pt x="2493460" y="1114644"/>
                  </a:cubicBezTo>
                  <a:cubicBezTo>
                    <a:pt x="2574538" y="1167097"/>
                    <a:pt x="2665171" y="1195303"/>
                    <a:pt x="2810541" y="1195303"/>
                  </a:cubicBezTo>
                  <a:lnTo>
                    <a:pt x="2885270" y="1195303"/>
                  </a:lnTo>
                  <a:cubicBezTo>
                    <a:pt x="3030679" y="1195303"/>
                    <a:pt x="3121274" y="1167097"/>
                    <a:pt x="3202352" y="1114644"/>
                  </a:cubicBezTo>
                  <a:cubicBezTo>
                    <a:pt x="3246736" y="1085943"/>
                    <a:pt x="3284801" y="1047877"/>
                    <a:pt x="3313502" y="1003494"/>
                  </a:cubicBezTo>
                  <a:cubicBezTo>
                    <a:pt x="3365918" y="922415"/>
                    <a:pt x="3394162" y="831820"/>
                    <a:pt x="3394162" y="686412"/>
                  </a:cubicBezTo>
                  <a:moveTo>
                    <a:pt x="6661892" y="1146767"/>
                  </a:moveTo>
                  <a:cubicBezTo>
                    <a:pt x="6661892" y="1111176"/>
                    <a:pt x="6645068" y="1091116"/>
                    <a:pt x="6604300" y="1091116"/>
                  </a:cubicBezTo>
                  <a:cubicBezTo>
                    <a:pt x="6563532" y="1091116"/>
                    <a:pt x="6546061" y="1111176"/>
                    <a:pt x="6546061" y="1146767"/>
                  </a:cubicBezTo>
                  <a:cubicBezTo>
                    <a:pt x="6546061" y="1187534"/>
                    <a:pt x="6563532" y="1203065"/>
                    <a:pt x="6604300" y="1203065"/>
                  </a:cubicBezTo>
                  <a:cubicBezTo>
                    <a:pt x="6645068" y="1203065"/>
                    <a:pt x="6661892" y="1181710"/>
                    <a:pt x="6661892" y="1146767"/>
                  </a:cubicBezTo>
                  <a:moveTo>
                    <a:pt x="6462203" y="1195300"/>
                  </a:moveTo>
                  <a:lnTo>
                    <a:pt x="6462203" y="686674"/>
                  </a:lnTo>
                  <a:lnTo>
                    <a:pt x="6360608" y="691204"/>
                  </a:lnTo>
                  <a:lnTo>
                    <a:pt x="6360608" y="1195300"/>
                  </a:lnTo>
                  <a:lnTo>
                    <a:pt x="6462203" y="1195300"/>
                  </a:lnTo>
                  <a:close/>
                  <a:moveTo>
                    <a:pt x="6174432" y="1076232"/>
                  </a:moveTo>
                  <a:cubicBezTo>
                    <a:pt x="6174432" y="1101469"/>
                    <a:pt x="6143371" y="1122177"/>
                    <a:pt x="6109074" y="1122177"/>
                  </a:cubicBezTo>
                  <a:cubicBezTo>
                    <a:pt x="6076072" y="1122177"/>
                    <a:pt x="6053423" y="1108587"/>
                    <a:pt x="6053423" y="1070408"/>
                  </a:cubicBezTo>
                  <a:cubicBezTo>
                    <a:pt x="6053423" y="1036112"/>
                    <a:pt x="6074131" y="1018640"/>
                    <a:pt x="6118781" y="1018640"/>
                  </a:cubicBezTo>
                  <a:cubicBezTo>
                    <a:pt x="6145312" y="1018640"/>
                    <a:pt x="6164725" y="1023170"/>
                    <a:pt x="6174432" y="1027052"/>
                  </a:cubicBezTo>
                  <a:lnTo>
                    <a:pt x="6174432" y="1076232"/>
                  </a:lnTo>
                  <a:close/>
                  <a:moveTo>
                    <a:pt x="6197080" y="1195300"/>
                  </a:moveTo>
                  <a:lnTo>
                    <a:pt x="6274086" y="1195300"/>
                  </a:lnTo>
                  <a:lnTo>
                    <a:pt x="6274086" y="952635"/>
                  </a:lnTo>
                  <a:cubicBezTo>
                    <a:pt x="6274086" y="845215"/>
                    <a:pt x="6233966" y="795388"/>
                    <a:pt x="6118134" y="795388"/>
                  </a:cubicBezTo>
                  <a:cubicBezTo>
                    <a:pt x="6067660" y="795388"/>
                    <a:pt x="6023009" y="804448"/>
                    <a:pt x="5983536" y="821272"/>
                  </a:cubicBezTo>
                  <a:lnTo>
                    <a:pt x="5991948" y="901514"/>
                  </a:lnTo>
                  <a:cubicBezTo>
                    <a:pt x="6028186" y="886630"/>
                    <a:pt x="6056659" y="880159"/>
                    <a:pt x="6100014" y="880159"/>
                  </a:cubicBezTo>
                  <a:cubicBezTo>
                    <a:pt x="6153725" y="880159"/>
                    <a:pt x="6174432" y="898278"/>
                    <a:pt x="6174432" y="937751"/>
                  </a:cubicBezTo>
                  <a:lnTo>
                    <a:pt x="6174432" y="960400"/>
                  </a:lnTo>
                  <a:cubicBezTo>
                    <a:pt x="6153725" y="953929"/>
                    <a:pt x="6128487" y="949399"/>
                    <a:pt x="6099367" y="949399"/>
                  </a:cubicBezTo>
                  <a:cubicBezTo>
                    <a:pt x="6010067" y="949399"/>
                    <a:pt x="5959593" y="999227"/>
                    <a:pt x="5959593" y="1071702"/>
                  </a:cubicBezTo>
                  <a:cubicBezTo>
                    <a:pt x="5959593" y="1159709"/>
                    <a:pt x="6006831" y="1201771"/>
                    <a:pt x="6081249" y="1201771"/>
                  </a:cubicBezTo>
                  <a:cubicBezTo>
                    <a:pt x="6125899" y="1201771"/>
                    <a:pt x="6163431" y="1185593"/>
                    <a:pt x="6187374" y="1157120"/>
                  </a:cubicBezTo>
                  <a:lnTo>
                    <a:pt x="6189315" y="1157768"/>
                  </a:lnTo>
                  <a:lnTo>
                    <a:pt x="6197080" y="1195300"/>
                  </a:lnTo>
                  <a:close/>
                  <a:moveTo>
                    <a:pt x="5915323" y="878218"/>
                  </a:moveTo>
                  <a:lnTo>
                    <a:pt x="5915323" y="803153"/>
                  </a:lnTo>
                  <a:lnTo>
                    <a:pt x="5827964" y="803153"/>
                  </a:lnTo>
                  <a:lnTo>
                    <a:pt x="5827964" y="707382"/>
                  </a:lnTo>
                  <a:lnTo>
                    <a:pt x="5749017" y="714500"/>
                  </a:lnTo>
                  <a:lnTo>
                    <a:pt x="5732192" y="803153"/>
                  </a:lnTo>
                  <a:lnTo>
                    <a:pt x="5683660" y="803153"/>
                  </a:lnTo>
                  <a:lnTo>
                    <a:pt x="5683660" y="878218"/>
                  </a:lnTo>
                  <a:lnTo>
                    <a:pt x="5727662" y="878218"/>
                  </a:lnTo>
                  <a:lnTo>
                    <a:pt x="5727662" y="1082056"/>
                  </a:lnTo>
                  <a:cubicBezTo>
                    <a:pt x="5727662" y="1156473"/>
                    <a:pt x="5765842" y="1201771"/>
                    <a:pt x="5844141" y="1201771"/>
                  </a:cubicBezTo>
                  <a:cubicBezTo>
                    <a:pt x="5871967" y="1201771"/>
                    <a:pt x="5897851" y="1196594"/>
                    <a:pt x="5911440" y="1190770"/>
                  </a:cubicBezTo>
                  <a:lnTo>
                    <a:pt x="5905617" y="1117647"/>
                  </a:lnTo>
                  <a:cubicBezTo>
                    <a:pt x="5898499" y="1120235"/>
                    <a:pt x="5884910" y="1122177"/>
                    <a:pt x="5874556" y="1122177"/>
                  </a:cubicBezTo>
                  <a:cubicBezTo>
                    <a:pt x="5843494" y="1122177"/>
                    <a:pt x="5827964" y="1109235"/>
                    <a:pt x="5827964" y="1078821"/>
                  </a:cubicBezTo>
                  <a:lnTo>
                    <a:pt x="5827964" y="878218"/>
                  </a:lnTo>
                  <a:lnTo>
                    <a:pt x="5915323" y="878218"/>
                  </a:lnTo>
                  <a:close/>
                  <a:moveTo>
                    <a:pt x="5626486" y="718383"/>
                  </a:moveTo>
                  <a:cubicBezTo>
                    <a:pt x="5626486" y="689910"/>
                    <a:pt x="5609014" y="675027"/>
                    <a:pt x="5569541" y="675027"/>
                  </a:cubicBezTo>
                  <a:cubicBezTo>
                    <a:pt x="5530714" y="675027"/>
                    <a:pt x="5511948" y="690557"/>
                    <a:pt x="5511948" y="718383"/>
                  </a:cubicBezTo>
                  <a:cubicBezTo>
                    <a:pt x="5511948" y="750091"/>
                    <a:pt x="5530714" y="761092"/>
                    <a:pt x="5569541" y="761092"/>
                  </a:cubicBezTo>
                  <a:cubicBezTo>
                    <a:pt x="5609014" y="761092"/>
                    <a:pt x="5626486" y="746855"/>
                    <a:pt x="5626486" y="718383"/>
                  </a:cubicBezTo>
                  <a:moveTo>
                    <a:pt x="5620662" y="1195300"/>
                  </a:moveTo>
                  <a:lnTo>
                    <a:pt x="5620662" y="801212"/>
                  </a:lnTo>
                  <a:lnTo>
                    <a:pt x="5517772" y="805742"/>
                  </a:lnTo>
                  <a:lnTo>
                    <a:pt x="5517772" y="1195300"/>
                  </a:lnTo>
                  <a:lnTo>
                    <a:pt x="5620662" y="1195300"/>
                  </a:lnTo>
                  <a:close/>
                  <a:moveTo>
                    <a:pt x="5271910" y="871747"/>
                  </a:moveTo>
                  <a:cubicBezTo>
                    <a:pt x="5308795" y="871747"/>
                    <a:pt x="5323679" y="884042"/>
                    <a:pt x="5323679" y="919633"/>
                  </a:cubicBezTo>
                  <a:cubicBezTo>
                    <a:pt x="5323679" y="955223"/>
                    <a:pt x="5311384" y="968166"/>
                    <a:pt x="5269321" y="968166"/>
                  </a:cubicBezTo>
                  <a:cubicBezTo>
                    <a:pt x="5239555" y="968166"/>
                    <a:pt x="5219495" y="958459"/>
                    <a:pt x="5219495" y="920280"/>
                  </a:cubicBezTo>
                  <a:cubicBezTo>
                    <a:pt x="5219495" y="885983"/>
                    <a:pt x="5233084" y="871747"/>
                    <a:pt x="5271910" y="871747"/>
                  </a:cubicBezTo>
                  <a:moveTo>
                    <a:pt x="5310089" y="1160356"/>
                  </a:moveTo>
                  <a:cubicBezTo>
                    <a:pt x="5354092" y="1163591"/>
                    <a:pt x="5364446" y="1172004"/>
                    <a:pt x="5364446" y="1190123"/>
                  </a:cubicBezTo>
                  <a:cubicBezTo>
                    <a:pt x="5364446" y="1212124"/>
                    <a:pt x="5346327" y="1226361"/>
                    <a:pt x="5272557" y="1226361"/>
                  </a:cubicBezTo>
                  <a:cubicBezTo>
                    <a:pt x="5221436" y="1226361"/>
                    <a:pt x="5200728" y="1212772"/>
                    <a:pt x="5200728" y="1185593"/>
                  </a:cubicBezTo>
                  <a:cubicBezTo>
                    <a:pt x="5200728" y="1175239"/>
                    <a:pt x="5206552" y="1163591"/>
                    <a:pt x="5216906" y="1153885"/>
                  </a:cubicBezTo>
                  <a:lnTo>
                    <a:pt x="5310089" y="1160356"/>
                  </a:lnTo>
                  <a:close/>
                  <a:moveTo>
                    <a:pt x="5271263" y="1037406"/>
                  </a:moveTo>
                  <a:cubicBezTo>
                    <a:pt x="5377388" y="1037406"/>
                    <a:pt x="5420097" y="993403"/>
                    <a:pt x="5420097" y="917691"/>
                  </a:cubicBezTo>
                  <a:cubicBezTo>
                    <a:pt x="5420097" y="902161"/>
                    <a:pt x="5418156" y="887924"/>
                    <a:pt x="5414273" y="876276"/>
                  </a:cubicBezTo>
                  <a:lnTo>
                    <a:pt x="5455688" y="843921"/>
                  </a:lnTo>
                  <a:lnTo>
                    <a:pt x="5434981" y="796035"/>
                  </a:lnTo>
                  <a:lnTo>
                    <a:pt x="5368328" y="817390"/>
                  </a:lnTo>
                  <a:cubicBezTo>
                    <a:pt x="5340503" y="801212"/>
                    <a:pt x="5304265" y="796035"/>
                    <a:pt x="5270616" y="796035"/>
                  </a:cubicBezTo>
                  <a:cubicBezTo>
                    <a:pt x="5161902" y="796035"/>
                    <a:pt x="5120488" y="846510"/>
                    <a:pt x="5120488" y="917691"/>
                  </a:cubicBezTo>
                  <a:cubicBezTo>
                    <a:pt x="5120488" y="962342"/>
                    <a:pt x="5137312" y="991461"/>
                    <a:pt x="5163196" y="1010227"/>
                  </a:cubicBezTo>
                  <a:cubicBezTo>
                    <a:pt x="5130841" y="1025758"/>
                    <a:pt x="5115958" y="1051642"/>
                    <a:pt x="5115958" y="1077526"/>
                  </a:cubicBezTo>
                  <a:cubicBezTo>
                    <a:pt x="5115958" y="1104058"/>
                    <a:pt x="5128900" y="1122824"/>
                    <a:pt x="5145724" y="1135119"/>
                  </a:cubicBezTo>
                  <a:cubicBezTo>
                    <a:pt x="5125664" y="1152591"/>
                    <a:pt x="5115311" y="1175239"/>
                    <a:pt x="5115311" y="1198535"/>
                  </a:cubicBezTo>
                  <a:cubicBezTo>
                    <a:pt x="5115311" y="1258069"/>
                    <a:pt x="5161902" y="1302072"/>
                    <a:pt x="5274498" y="1302072"/>
                  </a:cubicBezTo>
                  <a:cubicBezTo>
                    <a:pt x="5401978" y="1302072"/>
                    <a:pt x="5454394" y="1253539"/>
                    <a:pt x="5454394" y="1175239"/>
                  </a:cubicBezTo>
                  <a:cubicBezTo>
                    <a:pt x="5454394" y="1115058"/>
                    <a:pt x="5419450" y="1080762"/>
                    <a:pt x="5327561" y="1075585"/>
                  </a:cubicBezTo>
                  <a:lnTo>
                    <a:pt x="5234378" y="1070408"/>
                  </a:lnTo>
                  <a:cubicBezTo>
                    <a:pt x="5216906" y="1069114"/>
                    <a:pt x="5208494" y="1061996"/>
                    <a:pt x="5208494" y="1052289"/>
                  </a:cubicBezTo>
                  <a:cubicBezTo>
                    <a:pt x="5208494" y="1045171"/>
                    <a:pt x="5213671" y="1038053"/>
                    <a:pt x="5222083" y="1033523"/>
                  </a:cubicBezTo>
                  <a:cubicBezTo>
                    <a:pt x="5237613" y="1036112"/>
                    <a:pt x="5254438" y="1037406"/>
                    <a:pt x="5271263" y="1037406"/>
                  </a:cubicBezTo>
                  <a:moveTo>
                    <a:pt x="5041845" y="718383"/>
                  </a:moveTo>
                  <a:cubicBezTo>
                    <a:pt x="5041845" y="689910"/>
                    <a:pt x="5024373" y="675027"/>
                    <a:pt x="4984899" y="675027"/>
                  </a:cubicBezTo>
                  <a:cubicBezTo>
                    <a:pt x="4946074" y="675027"/>
                    <a:pt x="4927307" y="690557"/>
                    <a:pt x="4927307" y="718383"/>
                  </a:cubicBezTo>
                  <a:cubicBezTo>
                    <a:pt x="4927307" y="750091"/>
                    <a:pt x="4946074" y="761092"/>
                    <a:pt x="4984899" y="761092"/>
                  </a:cubicBezTo>
                  <a:cubicBezTo>
                    <a:pt x="5024373" y="761092"/>
                    <a:pt x="5041845" y="746855"/>
                    <a:pt x="5041845" y="718383"/>
                  </a:cubicBezTo>
                  <a:moveTo>
                    <a:pt x="5036021" y="1195300"/>
                  </a:moveTo>
                  <a:lnTo>
                    <a:pt x="5036021" y="801212"/>
                  </a:lnTo>
                  <a:lnTo>
                    <a:pt x="4933131" y="805742"/>
                  </a:lnTo>
                  <a:lnTo>
                    <a:pt x="4933131" y="1195300"/>
                  </a:lnTo>
                  <a:lnTo>
                    <a:pt x="5036021" y="1195300"/>
                  </a:lnTo>
                  <a:close/>
                  <a:moveTo>
                    <a:pt x="4740408" y="1088527"/>
                  </a:moveTo>
                  <a:cubicBezTo>
                    <a:pt x="4731348" y="1104705"/>
                    <a:pt x="4710641" y="1121530"/>
                    <a:pt x="4673756" y="1121530"/>
                  </a:cubicBezTo>
                  <a:cubicBezTo>
                    <a:pt x="4616811" y="1121530"/>
                    <a:pt x="4599339" y="1093704"/>
                    <a:pt x="4599339" y="1001815"/>
                  </a:cubicBezTo>
                  <a:cubicBezTo>
                    <a:pt x="4599339" y="913809"/>
                    <a:pt x="4619399" y="885336"/>
                    <a:pt x="4674403" y="885336"/>
                  </a:cubicBezTo>
                  <a:cubicBezTo>
                    <a:pt x="4704170" y="885336"/>
                    <a:pt x="4728113" y="897631"/>
                    <a:pt x="4740408" y="915103"/>
                  </a:cubicBezTo>
                  <a:lnTo>
                    <a:pt x="4740408" y="1088527"/>
                  </a:lnTo>
                  <a:close/>
                  <a:moveTo>
                    <a:pt x="4840709" y="1195300"/>
                  </a:moveTo>
                  <a:lnTo>
                    <a:pt x="4840709" y="686674"/>
                  </a:lnTo>
                  <a:lnTo>
                    <a:pt x="4740408" y="691851"/>
                  </a:lnTo>
                  <a:lnTo>
                    <a:pt x="4740408" y="777916"/>
                  </a:lnTo>
                  <a:lnTo>
                    <a:pt x="4741702" y="829685"/>
                  </a:lnTo>
                  <a:lnTo>
                    <a:pt x="4740408" y="830979"/>
                  </a:lnTo>
                  <a:cubicBezTo>
                    <a:pt x="4714524" y="807683"/>
                    <a:pt x="4681521" y="795388"/>
                    <a:pt x="4644636" y="795388"/>
                  </a:cubicBezTo>
                  <a:cubicBezTo>
                    <a:pt x="4544982" y="795388"/>
                    <a:pt x="4495802" y="868511"/>
                    <a:pt x="4495802" y="997285"/>
                  </a:cubicBezTo>
                  <a:cubicBezTo>
                    <a:pt x="4495802" y="1137707"/>
                    <a:pt x="4544982" y="1203065"/>
                    <a:pt x="4645930" y="1203065"/>
                  </a:cubicBezTo>
                  <a:cubicBezTo>
                    <a:pt x="4693169" y="1203065"/>
                    <a:pt x="4727466" y="1188181"/>
                    <a:pt x="4750761" y="1161003"/>
                  </a:cubicBezTo>
                  <a:lnTo>
                    <a:pt x="4752703" y="1161650"/>
                  </a:lnTo>
                  <a:lnTo>
                    <a:pt x="4762409" y="1195300"/>
                  </a:lnTo>
                  <a:lnTo>
                    <a:pt x="4840709" y="1195300"/>
                  </a:lnTo>
                  <a:close/>
                  <a:moveTo>
                    <a:pt x="5706917" y="203838"/>
                  </a:moveTo>
                  <a:lnTo>
                    <a:pt x="5706917" y="128774"/>
                  </a:lnTo>
                  <a:lnTo>
                    <a:pt x="5619558" y="128774"/>
                  </a:lnTo>
                  <a:lnTo>
                    <a:pt x="5619558" y="33002"/>
                  </a:lnTo>
                  <a:lnTo>
                    <a:pt x="5540611" y="40121"/>
                  </a:lnTo>
                  <a:lnTo>
                    <a:pt x="5523786" y="128774"/>
                  </a:lnTo>
                  <a:lnTo>
                    <a:pt x="5475253" y="128774"/>
                  </a:lnTo>
                  <a:lnTo>
                    <a:pt x="5475253" y="203838"/>
                  </a:lnTo>
                  <a:lnTo>
                    <a:pt x="5519257" y="203838"/>
                  </a:lnTo>
                  <a:lnTo>
                    <a:pt x="5519257" y="407677"/>
                  </a:lnTo>
                  <a:cubicBezTo>
                    <a:pt x="5519257" y="482094"/>
                    <a:pt x="5557436" y="527391"/>
                    <a:pt x="5635736" y="527391"/>
                  </a:cubicBezTo>
                  <a:cubicBezTo>
                    <a:pt x="5663561" y="527391"/>
                    <a:pt x="5689445" y="522214"/>
                    <a:pt x="5703035" y="516390"/>
                  </a:cubicBezTo>
                  <a:lnTo>
                    <a:pt x="5697211" y="443268"/>
                  </a:lnTo>
                  <a:cubicBezTo>
                    <a:pt x="5690092" y="445856"/>
                    <a:pt x="5676503" y="447797"/>
                    <a:pt x="5666149" y="447797"/>
                  </a:cubicBezTo>
                  <a:cubicBezTo>
                    <a:pt x="5635089" y="447797"/>
                    <a:pt x="5619558" y="434855"/>
                    <a:pt x="5619558" y="404441"/>
                  </a:cubicBezTo>
                  <a:lnTo>
                    <a:pt x="5619558" y="203838"/>
                  </a:lnTo>
                  <a:lnTo>
                    <a:pt x="5706917" y="203838"/>
                  </a:lnTo>
                  <a:close/>
                  <a:moveTo>
                    <a:pt x="5431327" y="397970"/>
                  </a:moveTo>
                  <a:cubicBezTo>
                    <a:pt x="5431327" y="262725"/>
                    <a:pt x="5252078" y="298316"/>
                    <a:pt x="5252078" y="238782"/>
                  </a:cubicBezTo>
                  <a:cubicBezTo>
                    <a:pt x="5252078" y="218722"/>
                    <a:pt x="5270197" y="205780"/>
                    <a:pt x="5303199" y="205780"/>
                  </a:cubicBezTo>
                  <a:cubicBezTo>
                    <a:pt x="5332319" y="205780"/>
                    <a:pt x="5375675" y="212251"/>
                    <a:pt x="5408031" y="225840"/>
                  </a:cubicBezTo>
                  <a:lnTo>
                    <a:pt x="5416443" y="143658"/>
                  </a:lnTo>
                  <a:cubicBezTo>
                    <a:pt x="5383440" y="130068"/>
                    <a:pt x="5344614" y="122303"/>
                    <a:pt x="5305141" y="122303"/>
                  </a:cubicBezTo>
                  <a:cubicBezTo>
                    <a:pt x="5204192" y="122303"/>
                    <a:pt x="5156306" y="172777"/>
                    <a:pt x="5156306" y="243312"/>
                  </a:cubicBezTo>
                  <a:cubicBezTo>
                    <a:pt x="5156306" y="380498"/>
                    <a:pt x="5338143" y="344260"/>
                    <a:pt x="5338143" y="407030"/>
                  </a:cubicBezTo>
                  <a:cubicBezTo>
                    <a:pt x="5338143" y="430325"/>
                    <a:pt x="5321319" y="446503"/>
                    <a:pt x="5281198" y="446503"/>
                  </a:cubicBezTo>
                  <a:cubicBezTo>
                    <a:pt x="5247548" y="446503"/>
                    <a:pt x="5201604" y="437444"/>
                    <a:pt x="5169248" y="418677"/>
                  </a:cubicBezTo>
                  <a:lnTo>
                    <a:pt x="5158895" y="501507"/>
                  </a:lnTo>
                  <a:cubicBezTo>
                    <a:pt x="5191897" y="519626"/>
                    <a:pt x="5234606" y="528685"/>
                    <a:pt x="5281845" y="528685"/>
                  </a:cubicBezTo>
                  <a:cubicBezTo>
                    <a:pt x="5387970" y="528685"/>
                    <a:pt x="5431327" y="476270"/>
                    <a:pt x="5431327" y="397970"/>
                  </a:cubicBezTo>
                  <a:moveTo>
                    <a:pt x="5087181" y="128774"/>
                  </a:moveTo>
                  <a:lnTo>
                    <a:pt x="4986879" y="128774"/>
                  </a:lnTo>
                  <a:lnTo>
                    <a:pt x="4986879" y="380498"/>
                  </a:lnTo>
                  <a:cubicBezTo>
                    <a:pt x="4986879" y="420619"/>
                    <a:pt x="4966172" y="439385"/>
                    <a:pt x="4922168" y="439385"/>
                  </a:cubicBezTo>
                  <a:cubicBezTo>
                    <a:pt x="4878165" y="439385"/>
                    <a:pt x="4857458" y="419325"/>
                    <a:pt x="4857458" y="380498"/>
                  </a:cubicBezTo>
                  <a:lnTo>
                    <a:pt x="4857458" y="128774"/>
                  </a:lnTo>
                  <a:lnTo>
                    <a:pt x="4757156" y="128774"/>
                  </a:lnTo>
                  <a:lnTo>
                    <a:pt x="4757156" y="382440"/>
                  </a:lnTo>
                  <a:cubicBezTo>
                    <a:pt x="4757156" y="475623"/>
                    <a:pt x="4810866" y="528038"/>
                    <a:pt x="4922168" y="528038"/>
                  </a:cubicBezTo>
                  <a:cubicBezTo>
                    <a:pt x="5033470" y="528038"/>
                    <a:pt x="5087181" y="477564"/>
                    <a:pt x="5087181" y="382440"/>
                  </a:cubicBezTo>
                  <a:lnTo>
                    <a:pt x="5087181" y="128774"/>
                  </a:lnTo>
                  <a:close/>
                  <a:moveTo>
                    <a:pt x="4672918" y="43356"/>
                  </a:moveTo>
                  <a:cubicBezTo>
                    <a:pt x="4672918" y="15531"/>
                    <a:pt x="4655447" y="0"/>
                    <a:pt x="4615973" y="0"/>
                  </a:cubicBezTo>
                  <a:cubicBezTo>
                    <a:pt x="4577147" y="0"/>
                    <a:pt x="4559028" y="15531"/>
                    <a:pt x="4559028" y="43356"/>
                  </a:cubicBezTo>
                  <a:cubicBezTo>
                    <a:pt x="4559028" y="75064"/>
                    <a:pt x="4577147" y="86712"/>
                    <a:pt x="4615973" y="86712"/>
                  </a:cubicBezTo>
                  <a:cubicBezTo>
                    <a:pt x="4655447" y="86712"/>
                    <a:pt x="4672918" y="72476"/>
                    <a:pt x="4672918" y="43356"/>
                  </a:cubicBezTo>
                  <a:moveTo>
                    <a:pt x="4667742" y="126833"/>
                  </a:moveTo>
                  <a:lnTo>
                    <a:pt x="4567440" y="131362"/>
                  </a:lnTo>
                  <a:lnTo>
                    <a:pt x="4567440" y="515096"/>
                  </a:lnTo>
                  <a:cubicBezTo>
                    <a:pt x="4567440" y="540980"/>
                    <a:pt x="4551910" y="551981"/>
                    <a:pt x="4530556" y="551981"/>
                  </a:cubicBezTo>
                  <a:cubicBezTo>
                    <a:pt x="4522790" y="551981"/>
                    <a:pt x="4515025" y="550687"/>
                    <a:pt x="4506612" y="548099"/>
                  </a:cubicBezTo>
                  <a:lnTo>
                    <a:pt x="4502083" y="618633"/>
                  </a:lnTo>
                  <a:cubicBezTo>
                    <a:pt x="4516966" y="623810"/>
                    <a:pt x="4536380" y="627693"/>
                    <a:pt x="4555145" y="627693"/>
                  </a:cubicBezTo>
                  <a:cubicBezTo>
                    <a:pt x="4616621" y="627693"/>
                    <a:pt x="4667742" y="601808"/>
                    <a:pt x="4667742" y="517685"/>
                  </a:cubicBezTo>
                  <a:lnTo>
                    <a:pt x="4667742" y="126833"/>
                  </a:lnTo>
                  <a:close/>
                </a:path>
              </a:pathLst>
            </a:custGeom>
            <a:grpFill/>
            <a:ln w="38058" cap="flat">
              <a:noFill/>
              <a:prstDash val="solid"/>
              <a:miter/>
            </a:ln>
          </p:spPr>
          <p:txBody>
            <a:bodyPr lIns="0" tIns="0" rIns="0" bIns="0" rtlCol="0" anchor="ctr"/>
            <a:lstStyle/>
            <a:p>
              <a:endParaRPr lang="de-CH" sz="1905"/>
            </a:p>
          </p:txBody>
        </p:sp>
        <p:sp>
          <p:nvSpPr>
            <p:cNvPr id="18" name="Freihandform: Form 17">
              <a:extLst>
                <a:ext uri="{FF2B5EF4-FFF2-40B4-BE49-F238E27FC236}">
                  <a16:creationId xmlns:a16="http://schemas.microsoft.com/office/drawing/2014/main" id="{1518AFB3-8DFE-4678-9C74-2341C49A34F3}"/>
                </a:ext>
              </a:extLst>
            </p:cNvPr>
            <p:cNvSpPr/>
            <p:nvPr/>
          </p:nvSpPr>
          <p:spPr>
            <a:xfrm>
              <a:off x="6116012" y="2437438"/>
              <a:ext cx="38065" cy="1598732"/>
            </a:xfrm>
            <a:custGeom>
              <a:avLst/>
              <a:gdLst>
                <a:gd name="connsiteX0" fmla="*/ 0 w 38065"/>
                <a:gd name="connsiteY0" fmla="*/ 0 h 1598731"/>
                <a:gd name="connsiteX1" fmla="*/ 53938 w 38065"/>
                <a:gd name="connsiteY1" fmla="*/ 0 h 1598731"/>
                <a:gd name="connsiteX2" fmla="*/ 53938 w 38065"/>
                <a:gd name="connsiteY2" fmla="*/ 1618526 h 1598731"/>
                <a:gd name="connsiteX3" fmla="*/ 0 w 38065"/>
                <a:gd name="connsiteY3" fmla="*/ 1618526 h 1598731"/>
              </a:gdLst>
              <a:ahLst/>
              <a:cxnLst>
                <a:cxn ang="0">
                  <a:pos x="connsiteX0" y="connsiteY0"/>
                </a:cxn>
                <a:cxn ang="0">
                  <a:pos x="connsiteX1" y="connsiteY1"/>
                </a:cxn>
                <a:cxn ang="0">
                  <a:pos x="connsiteX2" y="connsiteY2"/>
                </a:cxn>
                <a:cxn ang="0">
                  <a:pos x="connsiteX3" y="connsiteY3"/>
                </a:cxn>
              </a:cxnLst>
              <a:rect l="l" t="t" r="r" b="b"/>
              <a:pathLst>
                <a:path w="38065" h="1598731">
                  <a:moveTo>
                    <a:pt x="0" y="0"/>
                  </a:moveTo>
                  <a:lnTo>
                    <a:pt x="53938" y="0"/>
                  </a:lnTo>
                  <a:lnTo>
                    <a:pt x="53938" y="1618526"/>
                  </a:lnTo>
                  <a:lnTo>
                    <a:pt x="0" y="1618526"/>
                  </a:lnTo>
                  <a:close/>
                </a:path>
              </a:pathLst>
            </a:custGeom>
            <a:grpFill/>
            <a:ln w="38058" cap="flat">
              <a:noFill/>
              <a:prstDash val="solid"/>
              <a:miter/>
            </a:ln>
          </p:spPr>
          <p:txBody>
            <a:bodyPr lIns="0" tIns="0" rIns="0" bIns="0" rtlCol="0" anchor="ctr"/>
            <a:lstStyle/>
            <a:p>
              <a:endParaRPr lang="de-CH" sz="1905"/>
            </a:p>
          </p:txBody>
        </p:sp>
      </p:grpSp>
    </p:spTree>
    <p:extLst>
      <p:ext uri="{BB962C8B-B14F-4D97-AF65-F5344CB8AC3E}">
        <p14:creationId xmlns:p14="http://schemas.microsoft.com/office/powerpoint/2010/main" val="2289767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 Brain">
    <p:bg>
      <p:bgPr>
        <a:solidFill>
          <a:schemeClr val="accent2"/>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025C9B2-4D7F-465F-A2DE-1240E303BDD0}"/>
              </a:ext>
            </a:extLst>
          </p:cNvPr>
          <p:cNvSpPr/>
          <p:nvPr userDrawn="1"/>
        </p:nvSpPr>
        <p:spPr>
          <a:xfrm>
            <a:off x="4571806" y="1"/>
            <a:ext cx="7619677" cy="6858000"/>
          </a:xfrm>
          <a:prstGeom prst="rect">
            <a:avLst/>
          </a:prstGeom>
          <a:gradFill>
            <a:gsLst>
              <a:gs pos="0">
                <a:srgbClr val="27B6D3"/>
              </a:gs>
              <a:gs pos="73000">
                <a:schemeClr val="accent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8" name="Textplatzhalter 11">
            <a:extLst>
              <a:ext uri="{FF2B5EF4-FFF2-40B4-BE49-F238E27FC236}">
                <a16:creationId xmlns:a16="http://schemas.microsoft.com/office/drawing/2014/main" id="{6CD9A95B-09E5-4CA0-A6F8-648653CC96E5}"/>
              </a:ext>
            </a:extLst>
          </p:cNvPr>
          <p:cNvSpPr>
            <a:spLocks noGrp="1"/>
          </p:cNvSpPr>
          <p:nvPr>
            <p:ph type="body" sz="quarter" idx="10" hasCustomPrompt="1"/>
          </p:nvPr>
        </p:nvSpPr>
        <p:spPr>
          <a:xfrm>
            <a:off x="762735" y="3619403"/>
            <a:ext cx="5334106" cy="1524070"/>
          </a:xfrm>
          <a:prstGeom prst="rect">
            <a:avLst/>
          </a:prstGeom>
        </p:spPr>
        <p:txBody>
          <a:bodyPr tIns="0">
            <a:normAutofit/>
          </a:bodyPr>
          <a:lstStyle>
            <a:lvl1pPr marL="0" marR="0" indent="0" algn="l" defTabSz="967710" rtl="0" eaLnBrk="1" fontAlgn="auto" latinLnBrk="0" hangingPunct="1">
              <a:lnSpc>
                <a:spcPct val="100000"/>
              </a:lnSpc>
              <a:spcBef>
                <a:spcPts val="0"/>
              </a:spcBef>
              <a:spcAft>
                <a:spcPts val="0"/>
              </a:spcAft>
              <a:buClrTx/>
              <a:buSzTx/>
              <a:buFont typeface="Arial" panose="020B0604020202020204" pitchFamily="34" charset="0"/>
              <a:buNone/>
              <a:tabLst/>
              <a:defRPr sz="3387" b="1">
                <a:solidFill>
                  <a:schemeClr val="bg1"/>
                </a:solidFill>
              </a:defRPr>
            </a:lvl1pPr>
          </a:lstStyle>
          <a:p>
            <a:pPr marL="0" marR="0" lvl="0" indent="0" algn="l" defTabSz="96771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err="1"/>
              <a:t>Accessibility</a:t>
            </a:r>
            <a:r>
              <a:rPr lang="de-DE" dirty="0"/>
              <a:t> </a:t>
            </a:r>
            <a:r>
              <a:rPr lang="de-DE" dirty="0" err="1"/>
              <a:t>concept</a:t>
            </a:r>
            <a:br>
              <a:rPr lang="de-DE" dirty="0"/>
            </a:br>
            <a:r>
              <a:rPr lang="de-DE" dirty="0" err="1"/>
              <a:t>for</a:t>
            </a:r>
            <a:r>
              <a:rPr lang="de-DE" dirty="0"/>
              <a:t> </a:t>
            </a:r>
            <a:r>
              <a:rPr lang="de-DE" dirty="0" err="1"/>
              <a:t>the</a:t>
            </a:r>
            <a:r>
              <a:rPr lang="de-DE" dirty="0"/>
              <a:t> US </a:t>
            </a:r>
            <a:r>
              <a:rPr lang="de-DE" dirty="0" err="1"/>
              <a:t>website</a:t>
            </a:r>
            <a:r>
              <a:rPr lang="de-DE" dirty="0"/>
              <a:t>.</a:t>
            </a:r>
          </a:p>
        </p:txBody>
      </p:sp>
      <p:sp>
        <p:nvSpPr>
          <p:cNvPr id="9" name="Textplatzhalter 11">
            <a:extLst>
              <a:ext uri="{FF2B5EF4-FFF2-40B4-BE49-F238E27FC236}">
                <a16:creationId xmlns:a16="http://schemas.microsoft.com/office/drawing/2014/main" id="{6D931F94-CE6A-4450-AC6C-639D30DC0329}"/>
              </a:ext>
            </a:extLst>
          </p:cNvPr>
          <p:cNvSpPr>
            <a:spLocks noGrp="1"/>
          </p:cNvSpPr>
          <p:nvPr>
            <p:ph type="body" sz="quarter" idx="11" hasCustomPrompt="1"/>
          </p:nvPr>
        </p:nvSpPr>
        <p:spPr>
          <a:xfrm>
            <a:off x="762733" y="3047150"/>
            <a:ext cx="5333774" cy="381850"/>
          </a:xfrm>
          <a:prstGeom prst="rect">
            <a:avLst/>
          </a:prstGeom>
        </p:spPr>
        <p:txBody>
          <a:bodyPr tIns="0" anchor="ctr" anchorCtr="0">
            <a:normAutofit/>
          </a:bodyPr>
          <a:lstStyle>
            <a:lvl1pPr marL="0" indent="0">
              <a:lnSpc>
                <a:spcPct val="100000"/>
              </a:lnSpc>
              <a:buNone/>
              <a:defRPr sz="1905" b="1">
                <a:solidFill>
                  <a:schemeClr val="bg1"/>
                </a:solidFill>
              </a:defRPr>
            </a:lvl1pPr>
          </a:lstStyle>
          <a:p>
            <a:pPr lvl="0"/>
            <a:r>
              <a:rPr lang="de-DE" dirty="0"/>
              <a:t>Ricola AG</a:t>
            </a:r>
          </a:p>
        </p:txBody>
      </p:sp>
      <p:sp>
        <p:nvSpPr>
          <p:cNvPr id="12" name="Textplatzhalter 11">
            <a:extLst>
              <a:ext uri="{FF2B5EF4-FFF2-40B4-BE49-F238E27FC236}">
                <a16:creationId xmlns:a16="http://schemas.microsoft.com/office/drawing/2014/main" id="{86037385-82EB-476D-8661-EB450BFB4FFB}"/>
              </a:ext>
            </a:extLst>
          </p:cNvPr>
          <p:cNvSpPr>
            <a:spLocks noGrp="1"/>
          </p:cNvSpPr>
          <p:nvPr>
            <p:ph type="body" sz="quarter" idx="12" hasCustomPrompt="1"/>
          </p:nvPr>
        </p:nvSpPr>
        <p:spPr>
          <a:xfrm>
            <a:off x="761968" y="5715011"/>
            <a:ext cx="5333774" cy="380990"/>
          </a:xfrm>
          <a:prstGeom prst="rect">
            <a:avLst/>
          </a:prstGeom>
        </p:spPr>
        <p:txBody>
          <a:bodyPr tIns="0" anchor="ctr" anchorCtr="0">
            <a:normAutofit/>
          </a:bodyPr>
          <a:lstStyle>
            <a:lvl1pPr marL="0" indent="0">
              <a:lnSpc>
                <a:spcPct val="100000"/>
              </a:lnSpc>
              <a:spcBef>
                <a:spcPts val="0"/>
              </a:spcBef>
              <a:buNone/>
              <a:defRPr sz="1482">
                <a:solidFill>
                  <a:schemeClr val="bg1"/>
                </a:solidFill>
              </a:defRPr>
            </a:lvl1pPr>
          </a:lstStyle>
          <a:p>
            <a:pPr lvl="0"/>
            <a:r>
              <a:rPr lang="de-DE" dirty="0"/>
              <a:t>Laurin Stoll, 23.04.2020</a:t>
            </a:r>
          </a:p>
        </p:txBody>
      </p:sp>
      <p:pic>
        <p:nvPicPr>
          <p:cNvPr id="15" name="Bild 2">
            <a:extLst>
              <a:ext uri="{FF2B5EF4-FFF2-40B4-BE49-F238E27FC236}">
                <a16:creationId xmlns:a16="http://schemas.microsoft.com/office/drawing/2014/main" id="{8EB6E679-B1AF-4C9C-B20A-EC7463907C9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095813" y="762747"/>
            <a:ext cx="8653991" cy="5333856"/>
          </a:xfrm>
          <a:prstGeom prst="rect">
            <a:avLst/>
          </a:prstGeom>
        </p:spPr>
      </p:pic>
      <p:grpSp>
        <p:nvGrpSpPr>
          <p:cNvPr id="16" name="Gruppieren 15">
            <a:extLst>
              <a:ext uri="{FF2B5EF4-FFF2-40B4-BE49-F238E27FC236}">
                <a16:creationId xmlns:a16="http://schemas.microsoft.com/office/drawing/2014/main" id="{9917A041-C3C8-4868-9134-6D7F26A26E91}"/>
              </a:ext>
            </a:extLst>
          </p:cNvPr>
          <p:cNvGrpSpPr>
            <a:grpSpLocks noChangeAspect="1"/>
          </p:cNvGrpSpPr>
          <p:nvPr userDrawn="1"/>
        </p:nvGrpSpPr>
        <p:grpSpPr>
          <a:xfrm>
            <a:off x="761968" y="762747"/>
            <a:ext cx="3174863" cy="761979"/>
            <a:chOff x="2182355" y="2437438"/>
            <a:chExt cx="6661380" cy="1598732"/>
          </a:xfrm>
          <a:solidFill>
            <a:schemeClr val="bg1"/>
          </a:solidFill>
        </p:grpSpPr>
        <p:sp>
          <p:nvSpPr>
            <p:cNvPr id="17" name="Freihandform: Form 16">
              <a:extLst>
                <a:ext uri="{FF2B5EF4-FFF2-40B4-BE49-F238E27FC236}">
                  <a16:creationId xmlns:a16="http://schemas.microsoft.com/office/drawing/2014/main" id="{B348951B-A555-4FA4-B523-2BA1648D397D}"/>
                </a:ext>
              </a:extLst>
            </p:cNvPr>
            <p:cNvSpPr/>
            <p:nvPr/>
          </p:nvSpPr>
          <p:spPr>
            <a:xfrm>
              <a:off x="2182355" y="2590916"/>
              <a:ext cx="6661380" cy="1294212"/>
            </a:xfrm>
            <a:custGeom>
              <a:avLst/>
              <a:gdLst>
                <a:gd name="connsiteX0" fmla="*/ 375635 w 6661380"/>
                <a:gd name="connsiteY0" fmla="*/ 508001 h 1294211"/>
                <a:gd name="connsiteX1" fmla="*/ 462690 w 6661380"/>
                <a:gd name="connsiteY1" fmla="*/ 420946 h 1294211"/>
                <a:gd name="connsiteX2" fmla="*/ 210205 w 6661380"/>
                <a:gd name="connsiteY2" fmla="*/ 168461 h 1294211"/>
                <a:gd name="connsiteX3" fmla="*/ 36057 w 6661380"/>
                <a:gd name="connsiteY3" fmla="*/ 168461 h 1294211"/>
                <a:gd name="connsiteX4" fmla="*/ 36057 w 6661380"/>
                <a:gd name="connsiteY4" fmla="*/ 342608 h 1294211"/>
                <a:gd name="connsiteX5" fmla="*/ 201488 w 6661380"/>
                <a:gd name="connsiteY5" fmla="*/ 508001 h 1294211"/>
                <a:gd name="connsiteX6" fmla="*/ 375635 w 6661380"/>
                <a:gd name="connsiteY6" fmla="*/ 508001 h 1294211"/>
                <a:gd name="connsiteX7" fmla="*/ 1054525 w 6661380"/>
                <a:gd name="connsiteY7" fmla="*/ 342799 h 1294211"/>
                <a:gd name="connsiteX8" fmla="*/ 1054525 w 6661380"/>
                <a:gd name="connsiteY8" fmla="*/ 168651 h 1294211"/>
                <a:gd name="connsiteX9" fmla="*/ 880378 w 6661380"/>
                <a:gd name="connsiteY9" fmla="*/ 168651 h 1294211"/>
                <a:gd name="connsiteX10" fmla="*/ 463489 w 6661380"/>
                <a:gd name="connsiteY10" fmla="*/ 584740 h 1294211"/>
                <a:gd name="connsiteX11" fmla="*/ 427442 w 6661380"/>
                <a:gd name="connsiteY11" fmla="*/ 671795 h 1294211"/>
                <a:gd name="connsiteX12" fmla="*/ 427442 w 6661380"/>
                <a:gd name="connsiteY12" fmla="*/ 1065121 h 1294211"/>
                <a:gd name="connsiteX13" fmla="*/ 550544 w 6661380"/>
                <a:gd name="connsiteY13" fmla="*/ 1188261 h 1294211"/>
                <a:gd name="connsiteX14" fmla="*/ 673685 w 6661380"/>
                <a:gd name="connsiteY14" fmla="*/ 1065121 h 1294211"/>
                <a:gd name="connsiteX15" fmla="*/ 673685 w 6661380"/>
                <a:gd name="connsiteY15" fmla="*/ 722802 h 1294211"/>
                <a:gd name="connsiteX16" fmla="*/ 1054525 w 6661380"/>
                <a:gd name="connsiteY16" fmla="*/ 342799 h 1294211"/>
                <a:gd name="connsiteX17" fmla="*/ 1950500 w 6661380"/>
                <a:gd name="connsiteY17" fmla="*/ 681425 h 1294211"/>
                <a:gd name="connsiteX18" fmla="*/ 1940299 w 6661380"/>
                <a:gd name="connsiteY18" fmla="*/ 792118 h 1294211"/>
                <a:gd name="connsiteX19" fmla="*/ 1784041 w 6661380"/>
                <a:gd name="connsiteY19" fmla="*/ 948604 h 1294211"/>
                <a:gd name="connsiteX20" fmla="*/ 1674072 w 6661380"/>
                <a:gd name="connsiteY20" fmla="*/ 958729 h 1294211"/>
                <a:gd name="connsiteX21" fmla="*/ 1603613 w 6661380"/>
                <a:gd name="connsiteY21" fmla="*/ 958729 h 1294211"/>
                <a:gd name="connsiteX22" fmla="*/ 1493643 w 6661380"/>
                <a:gd name="connsiteY22" fmla="*/ 948604 h 1294211"/>
                <a:gd name="connsiteX23" fmla="*/ 1337386 w 6661380"/>
                <a:gd name="connsiteY23" fmla="*/ 792118 h 1294211"/>
                <a:gd name="connsiteX24" fmla="*/ 1327185 w 6661380"/>
                <a:gd name="connsiteY24" fmla="*/ 681425 h 1294211"/>
                <a:gd name="connsiteX25" fmla="*/ 1327185 w 6661380"/>
                <a:gd name="connsiteY25" fmla="*/ 623490 h 1294211"/>
                <a:gd name="connsiteX26" fmla="*/ 1337386 w 6661380"/>
                <a:gd name="connsiteY26" fmla="*/ 512797 h 1294211"/>
                <a:gd name="connsiteX27" fmla="*/ 1493643 w 6661380"/>
                <a:gd name="connsiteY27" fmla="*/ 356312 h 1294211"/>
                <a:gd name="connsiteX28" fmla="*/ 1603613 w 6661380"/>
                <a:gd name="connsiteY28" fmla="*/ 346186 h 1294211"/>
                <a:gd name="connsiteX29" fmla="*/ 1674072 w 6661380"/>
                <a:gd name="connsiteY29" fmla="*/ 346186 h 1294211"/>
                <a:gd name="connsiteX30" fmla="*/ 1784041 w 6661380"/>
                <a:gd name="connsiteY30" fmla="*/ 356312 h 1294211"/>
                <a:gd name="connsiteX31" fmla="*/ 1940299 w 6661380"/>
                <a:gd name="connsiteY31" fmla="*/ 512797 h 1294211"/>
                <a:gd name="connsiteX32" fmla="*/ 1950500 w 6661380"/>
                <a:gd name="connsiteY32" fmla="*/ 623490 h 1294211"/>
                <a:gd name="connsiteX33" fmla="*/ 1950500 w 6661380"/>
                <a:gd name="connsiteY33" fmla="*/ 681425 h 1294211"/>
                <a:gd name="connsiteX34" fmla="*/ 2112543 w 6661380"/>
                <a:gd name="connsiteY34" fmla="*/ 993787 h 1294211"/>
                <a:gd name="connsiteX35" fmla="*/ 2186922 w 6661380"/>
                <a:gd name="connsiteY35" fmla="*/ 688315 h 1294211"/>
                <a:gd name="connsiteX36" fmla="*/ 2186922 w 6661380"/>
                <a:gd name="connsiteY36" fmla="*/ 627335 h 1294211"/>
                <a:gd name="connsiteX37" fmla="*/ 2113076 w 6661380"/>
                <a:gd name="connsiteY37" fmla="*/ 322738 h 1294211"/>
                <a:gd name="connsiteX38" fmla="*/ 1983426 w 6661380"/>
                <a:gd name="connsiteY38" fmla="*/ 193926 h 1294211"/>
                <a:gd name="connsiteX39" fmla="*/ 1676317 w 6661380"/>
                <a:gd name="connsiteY39" fmla="*/ 120499 h 1294211"/>
                <a:gd name="connsiteX40" fmla="*/ 1601368 w 6661380"/>
                <a:gd name="connsiteY40" fmla="*/ 120499 h 1294211"/>
                <a:gd name="connsiteX41" fmla="*/ 1294259 w 6661380"/>
                <a:gd name="connsiteY41" fmla="*/ 193926 h 1294211"/>
                <a:gd name="connsiteX42" fmla="*/ 1164609 w 6661380"/>
                <a:gd name="connsiteY42" fmla="*/ 322738 h 1294211"/>
                <a:gd name="connsiteX43" fmla="*/ 1090763 w 6661380"/>
                <a:gd name="connsiteY43" fmla="*/ 627335 h 1294211"/>
                <a:gd name="connsiteX44" fmla="*/ 1090763 w 6661380"/>
                <a:gd name="connsiteY44" fmla="*/ 688315 h 1294211"/>
                <a:gd name="connsiteX45" fmla="*/ 1165142 w 6661380"/>
                <a:gd name="connsiteY45" fmla="*/ 993787 h 1294211"/>
                <a:gd name="connsiteX46" fmla="*/ 1293383 w 6661380"/>
                <a:gd name="connsiteY46" fmla="*/ 1121191 h 1294211"/>
                <a:gd name="connsiteX47" fmla="*/ 1601368 w 6661380"/>
                <a:gd name="connsiteY47" fmla="*/ 1195151 h 1294211"/>
                <a:gd name="connsiteX48" fmla="*/ 1676317 w 6661380"/>
                <a:gd name="connsiteY48" fmla="*/ 1195151 h 1294211"/>
                <a:gd name="connsiteX49" fmla="*/ 1984302 w 6661380"/>
                <a:gd name="connsiteY49" fmla="*/ 1121191 h 1294211"/>
                <a:gd name="connsiteX50" fmla="*/ 2112543 w 6661380"/>
                <a:gd name="connsiteY50" fmla="*/ 993787 h 1294211"/>
                <a:gd name="connsiteX51" fmla="*/ 3160899 w 6661380"/>
                <a:gd name="connsiteY51" fmla="*/ 684775 h 1294211"/>
                <a:gd name="connsiteX52" fmla="*/ 3117505 w 6661380"/>
                <a:gd name="connsiteY52" fmla="*/ 873654 h 1294211"/>
                <a:gd name="connsiteX53" fmla="*/ 3072132 w 6661380"/>
                <a:gd name="connsiteY53" fmla="*/ 918989 h 1294211"/>
                <a:gd name="connsiteX54" fmla="*/ 2883283 w 6661380"/>
                <a:gd name="connsiteY54" fmla="*/ 962383 h 1294211"/>
                <a:gd name="connsiteX55" fmla="*/ 2812520 w 6661380"/>
                <a:gd name="connsiteY55" fmla="*/ 962383 h 1294211"/>
                <a:gd name="connsiteX56" fmla="*/ 2623680 w 6661380"/>
                <a:gd name="connsiteY56" fmla="*/ 918989 h 1294211"/>
                <a:gd name="connsiteX57" fmla="*/ 2578306 w 6661380"/>
                <a:gd name="connsiteY57" fmla="*/ 873654 h 1294211"/>
                <a:gd name="connsiteX58" fmla="*/ 2534950 w 6661380"/>
                <a:gd name="connsiteY58" fmla="*/ 684775 h 1294211"/>
                <a:gd name="connsiteX59" fmla="*/ 2534950 w 6661380"/>
                <a:gd name="connsiteY59" fmla="*/ 626802 h 1294211"/>
                <a:gd name="connsiteX60" fmla="*/ 2578306 w 6661380"/>
                <a:gd name="connsiteY60" fmla="*/ 437961 h 1294211"/>
                <a:gd name="connsiteX61" fmla="*/ 2623680 w 6661380"/>
                <a:gd name="connsiteY61" fmla="*/ 392626 h 1294211"/>
                <a:gd name="connsiteX62" fmla="*/ 2812520 w 6661380"/>
                <a:gd name="connsiteY62" fmla="*/ 349194 h 1294211"/>
                <a:gd name="connsiteX63" fmla="*/ 2883283 w 6661380"/>
                <a:gd name="connsiteY63" fmla="*/ 349194 h 1294211"/>
                <a:gd name="connsiteX64" fmla="*/ 3072132 w 6661380"/>
                <a:gd name="connsiteY64" fmla="*/ 392626 h 1294211"/>
                <a:gd name="connsiteX65" fmla="*/ 3117505 w 6661380"/>
                <a:gd name="connsiteY65" fmla="*/ 437961 h 1294211"/>
                <a:gd name="connsiteX66" fmla="*/ 3160899 w 6661380"/>
                <a:gd name="connsiteY66" fmla="*/ 626802 h 1294211"/>
                <a:gd name="connsiteX67" fmla="*/ 3160899 w 6661380"/>
                <a:gd name="connsiteY67" fmla="*/ 684775 h 1294211"/>
                <a:gd name="connsiteX68" fmla="*/ 3394162 w 6661380"/>
                <a:gd name="connsiteY68" fmla="*/ 686412 h 1294211"/>
                <a:gd name="connsiteX69" fmla="*/ 3394162 w 6661380"/>
                <a:gd name="connsiteY69" fmla="*/ 625203 h 1294211"/>
                <a:gd name="connsiteX70" fmla="*/ 3334704 w 6661380"/>
                <a:gd name="connsiteY70" fmla="*/ 343979 h 1294211"/>
                <a:gd name="connsiteX71" fmla="*/ 3166495 w 6661380"/>
                <a:gd name="connsiteY71" fmla="*/ 175769 h 1294211"/>
                <a:gd name="connsiteX72" fmla="*/ 2885270 w 6661380"/>
                <a:gd name="connsiteY72" fmla="*/ 116312 h 1294211"/>
                <a:gd name="connsiteX73" fmla="*/ 2810541 w 6661380"/>
                <a:gd name="connsiteY73" fmla="*/ 116312 h 1294211"/>
                <a:gd name="connsiteX74" fmla="*/ 2529355 w 6661380"/>
                <a:gd name="connsiteY74" fmla="*/ 175769 h 1294211"/>
                <a:gd name="connsiteX75" fmla="*/ 2361108 w 6661380"/>
                <a:gd name="connsiteY75" fmla="*/ 343979 h 1294211"/>
                <a:gd name="connsiteX76" fmla="*/ 2301650 w 6661380"/>
                <a:gd name="connsiteY76" fmla="*/ 625203 h 1294211"/>
                <a:gd name="connsiteX77" fmla="*/ 2301650 w 6661380"/>
                <a:gd name="connsiteY77" fmla="*/ 686412 h 1294211"/>
                <a:gd name="connsiteX78" fmla="*/ 2382310 w 6661380"/>
                <a:gd name="connsiteY78" fmla="*/ 1003494 h 1294211"/>
                <a:gd name="connsiteX79" fmla="*/ 2493460 w 6661380"/>
                <a:gd name="connsiteY79" fmla="*/ 1114644 h 1294211"/>
                <a:gd name="connsiteX80" fmla="*/ 2810541 w 6661380"/>
                <a:gd name="connsiteY80" fmla="*/ 1195303 h 1294211"/>
                <a:gd name="connsiteX81" fmla="*/ 2885270 w 6661380"/>
                <a:gd name="connsiteY81" fmla="*/ 1195303 h 1294211"/>
                <a:gd name="connsiteX82" fmla="*/ 3202352 w 6661380"/>
                <a:gd name="connsiteY82" fmla="*/ 1114644 h 1294211"/>
                <a:gd name="connsiteX83" fmla="*/ 3313502 w 6661380"/>
                <a:gd name="connsiteY83" fmla="*/ 1003494 h 1294211"/>
                <a:gd name="connsiteX84" fmla="*/ 3394162 w 6661380"/>
                <a:gd name="connsiteY84" fmla="*/ 686412 h 1294211"/>
                <a:gd name="connsiteX85" fmla="*/ 6661892 w 6661380"/>
                <a:gd name="connsiteY85" fmla="*/ 1146767 h 1294211"/>
                <a:gd name="connsiteX86" fmla="*/ 6604300 w 6661380"/>
                <a:gd name="connsiteY86" fmla="*/ 1091116 h 1294211"/>
                <a:gd name="connsiteX87" fmla="*/ 6546061 w 6661380"/>
                <a:gd name="connsiteY87" fmla="*/ 1146767 h 1294211"/>
                <a:gd name="connsiteX88" fmla="*/ 6604300 w 6661380"/>
                <a:gd name="connsiteY88" fmla="*/ 1203065 h 1294211"/>
                <a:gd name="connsiteX89" fmla="*/ 6661892 w 6661380"/>
                <a:gd name="connsiteY89" fmla="*/ 1146767 h 1294211"/>
                <a:gd name="connsiteX90" fmla="*/ 6462203 w 6661380"/>
                <a:gd name="connsiteY90" fmla="*/ 1195300 h 1294211"/>
                <a:gd name="connsiteX91" fmla="*/ 6462203 w 6661380"/>
                <a:gd name="connsiteY91" fmla="*/ 686674 h 1294211"/>
                <a:gd name="connsiteX92" fmla="*/ 6360608 w 6661380"/>
                <a:gd name="connsiteY92" fmla="*/ 691204 h 1294211"/>
                <a:gd name="connsiteX93" fmla="*/ 6360608 w 6661380"/>
                <a:gd name="connsiteY93" fmla="*/ 1195300 h 1294211"/>
                <a:gd name="connsiteX94" fmla="*/ 6462203 w 6661380"/>
                <a:gd name="connsiteY94" fmla="*/ 1195300 h 1294211"/>
                <a:gd name="connsiteX95" fmla="*/ 6174432 w 6661380"/>
                <a:gd name="connsiteY95" fmla="*/ 1076232 h 1294211"/>
                <a:gd name="connsiteX96" fmla="*/ 6109074 w 6661380"/>
                <a:gd name="connsiteY96" fmla="*/ 1122177 h 1294211"/>
                <a:gd name="connsiteX97" fmla="*/ 6053423 w 6661380"/>
                <a:gd name="connsiteY97" fmla="*/ 1070408 h 1294211"/>
                <a:gd name="connsiteX98" fmla="*/ 6118781 w 6661380"/>
                <a:gd name="connsiteY98" fmla="*/ 1018640 h 1294211"/>
                <a:gd name="connsiteX99" fmla="*/ 6174432 w 6661380"/>
                <a:gd name="connsiteY99" fmla="*/ 1027052 h 1294211"/>
                <a:gd name="connsiteX100" fmla="*/ 6174432 w 6661380"/>
                <a:gd name="connsiteY100" fmla="*/ 1076232 h 1294211"/>
                <a:gd name="connsiteX101" fmla="*/ 6197080 w 6661380"/>
                <a:gd name="connsiteY101" fmla="*/ 1195300 h 1294211"/>
                <a:gd name="connsiteX102" fmla="*/ 6274086 w 6661380"/>
                <a:gd name="connsiteY102" fmla="*/ 1195300 h 1294211"/>
                <a:gd name="connsiteX103" fmla="*/ 6274086 w 6661380"/>
                <a:gd name="connsiteY103" fmla="*/ 952635 h 1294211"/>
                <a:gd name="connsiteX104" fmla="*/ 6118134 w 6661380"/>
                <a:gd name="connsiteY104" fmla="*/ 795388 h 1294211"/>
                <a:gd name="connsiteX105" fmla="*/ 5983536 w 6661380"/>
                <a:gd name="connsiteY105" fmla="*/ 821272 h 1294211"/>
                <a:gd name="connsiteX106" fmla="*/ 5991948 w 6661380"/>
                <a:gd name="connsiteY106" fmla="*/ 901514 h 1294211"/>
                <a:gd name="connsiteX107" fmla="*/ 6100014 w 6661380"/>
                <a:gd name="connsiteY107" fmla="*/ 880159 h 1294211"/>
                <a:gd name="connsiteX108" fmla="*/ 6174432 w 6661380"/>
                <a:gd name="connsiteY108" fmla="*/ 937751 h 1294211"/>
                <a:gd name="connsiteX109" fmla="*/ 6174432 w 6661380"/>
                <a:gd name="connsiteY109" fmla="*/ 960400 h 1294211"/>
                <a:gd name="connsiteX110" fmla="*/ 6099367 w 6661380"/>
                <a:gd name="connsiteY110" fmla="*/ 949399 h 1294211"/>
                <a:gd name="connsiteX111" fmla="*/ 5959593 w 6661380"/>
                <a:gd name="connsiteY111" fmla="*/ 1071702 h 1294211"/>
                <a:gd name="connsiteX112" fmla="*/ 6081249 w 6661380"/>
                <a:gd name="connsiteY112" fmla="*/ 1201771 h 1294211"/>
                <a:gd name="connsiteX113" fmla="*/ 6187374 w 6661380"/>
                <a:gd name="connsiteY113" fmla="*/ 1157120 h 1294211"/>
                <a:gd name="connsiteX114" fmla="*/ 6189315 w 6661380"/>
                <a:gd name="connsiteY114" fmla="*/ 1157768 h 1294211"/>
                <a:gd name="connsiteX115" fmla="*/ 6197080 w 6661380"/>
                <a:gd name="connsiteY115" fmla="*/ 1195300 h 1294211"/>
                <a:gd name="connsiteX116" fmla="*/ 5915323 w 6661380"/>
                <a:gd name="connsiteY116" fmla="*/ 878218 h 1294211"/>
                <a:gd name="connsiteX117" fmla="*/ 5915323 w 6661380"/>
                <a:gd name="connsiteY117" fmla="*/ 803153 h 1294211"/>
                <a:gd name="connsiteX118" fmla="*/ 5827964 w 6661380"/>
                <a:gd name="connsiteY118" fmla="*/ 803153 h 1294211"/>
                <a:gd name="connsiteX119" fmla="*/ 5827964 w 6661380"/>
                <a:gd name="connsiteY119" fmla="*/ 707382 h 1294211"/>
                <a:gd name="connsiteX120" fmla="*/ 5749017 w 6661380"/>
                <a:gd name="connsiteY120" fmla="*/ 714500 h 1294211"/>
                <a:gd name="connsiteX121" fmla="*/ 5732192 w 6661380"/>
                <a:gd name="connsiteY121" fmla="*/ 803153 h 1294211"/>
                <a:gd name="connsiteX122" fmla="*/ 5683660 w 6661380"/>
                <a:gd name="connsiteY122" fmla="*/ 803153 h 1294211"/>
                <a:gd name="connsiteX123" fmla="*/ 5683660 w 6661380"/>
                <a:gd name="connsiteY123" fmla="*/ 878218 h 1294211"/>
                <a:gd name="connsiteX124" fmla="*/ 5727662 w 6661380"/>
                <a:gd name="connsiteY124" fmla="*/ 878218 h 1294211"/>
                <a:gd name="connsiteX125" fmla="*/ 5727662 w 6661380"/>
                <a:gd name="connsiteY125" fmla="*/ 1082056 h 1294211"/>
                <a:gd name="connsiteX126" fmla="*/ 5844141 w 6661380"/>
                <a:gd name="connsiteY126" fmla="*/ 1201771 h 1294211"/>
                <a:gd name="connsiteX127" fmla="*/ 5911440 w 6661380"/>
                <a:gd name="connsiteY127" fmla="*/ 1190770 h 1294211"/>
                <a:gd name="connsiteX128" fmla="*/ 5905617 w 6661380"/>
                <a:gd name="connsiteY128" fmla="*/ 1117647 h 1294211"/>
                <a:gd name="connsiteX129" fmla="*/ 5874556 w 6661380"/>
                <a:gd name="connsiteY129" fmla="*/ 1122177 h 1294211"/>
                <a:gd name="connsiteX130" fmla="*/ 5827964 w 6661380"/>
                <a:gd name="connsiteY130" fmla="*/ 1078821 h 1294211"/>
                <a:gd name="connsiteX131" fmla="*/ 5827964 w 6661380"/>
                <a:gd name="connsiteY131" fmla="*/ 878218 h 1294211"/>
                <a:gd name="connsiteX132" fmla="*/ 5915323 w 6661380"/>
                <a:gd name="connsiteY132" fmla="*/ 878218 h 1294211"/>
                <a:gd name="connsiteX133" fmla="*/ 5626486 w 6661380"/>
                <a:gd name="connsiteY133" fmla="*/ 718383 h 1294211"/>
                <a:gd name="connsiteX134" fmla="*/ 5569541 w 6661380"/>
                <a:gd name="connsiteY134" fmla="*/ 675027 h 1294211"/>
                <a:gd name="connsiteX135" fmla="*/ 5511948 w 6661380"/>
                <a:gd name="connsiteY135" fmla="*/ 718383 h 1294211"/>
                <a:gd name="connsiteX136" fmla="*/ 5569541 w 6661380"/>
                <a:gd name="connsiteY136" fmla="*/ 761092 h 1294211"/>
                <a:gd name="connsiteX137" fmla="*/ 5626486 w 6661380"/>
                <a:gd name="connsiteY137" fmla="*/ 718383 h 1294211"/>
                <a:gd name="connsiteX138" fmla="*/ 5620662 w 6661380"/>
                <a:gd name="connsiteY138" fmla="*/ 1195300 h 1294211"/>
                <a:gd name="connsiteX139" fmla="*/ 5620662 w 6661380"/>
                <a:gd name="connsiteY139" fmla="*/ 801212 h 1294211"/>
                <a:gd name="connsiteX140" fmla="*/ 5517772 w 6661380"/>
                <a:gd name="connsiteY140" fmla="*/ 805742 h 1294211"/>
                <a:gd name="connsiteX141" fmla="*/ 5517772 w 6661380"/>
                <a:gd name="connsiteY141" fmla="*/ 1195300 h 1294211"/>
                <a:gd name="connsiteX142" fmla="*/ 5620662 w 6661380"/>
                <a:gd name="connsiteY142" fmla="*/ 1195300 h 1294211"/>
                <a:gd name="connsiteX143" fmla="*/ 5271910 w 6661380"/>
                <a:gd name="connsiteY143" fmla="*/ 871747 h 1294211"/>
                <a:gd name="connsiteX144" fmla="*/ 5323679 w 6661380"/>
                <a:gd name="connsiteY144" fmla="*/ 919633 h 1294211"/>
                <a:gd name="connsiteX145" fmla="*/ 5269321 w 6661380"/>
                <a:gd name="connsiteY145" fmla="*/ 968166 h 1294211"/>
                <a:gd name="connsiteX146" fmla="*/ 5219495 w 6661380"/>
                <a:gd name="connsiteY146" fmla="*/ 920280 h 1294211"/>
                <a:gd name="connsiteX147" fmla="*/ 5271910 w 6661380"/>
                <a:gd name="connsiteY147" fmla="*/ 871747 h 1294211"/>
                <a:gd name="connsiteX148" fmla="*/ 5310089 w 6661380"/>
                <a:gd name="connsiteY148" fmla="*/ 1160356 h 1294211"/>
                <a:gd name="connsiteX149" fmla="*/ 5364446 w 6661380"/>
                <a:gd name="connsiteY149" fmla="*/ 1190123 h 1294211"/>
                <a:gd name="connsiteX150" fmla="*/ 5272557 w 6661380"/>
                <a:gd name="connsiteY150" fmla="*/ 1226361 h 1294211"/>
                <a:gd name="connsiteX151" fmla="*/ 5200728 w 6661380"/>
                <a:gd name="connsiteY151" fmla="*/ 1185593 h 1294211"/>
                <a:gd name="connsiteX152" fmla="*/ 5216906 w 6661380"/>
                <a:gd name="connsiteY152" fmla="*/ 1153885 h 1294211"/>
                <a:gd name="connsiteX153" fmla="*/ 5310089 w 6661380"/>
                <a:gd name="connsiteY153" fmla="*/ 1160356 h 1294211"/>
                <a:gd name="connsiteX154" fmla="*/ 5271263 w 6661380"/>
                <a:gd name="connsiteY154" fmla="*/ 1037406 h 1294211"/>
                <a:gd name="connsiteX155" fmla="*/ 5420097 w 6661380"/>
                <a:gd name="connsiteY155" fmla="*/ 917691 h 1294211"/>
                <a:gd name="connsiteX156" fmla="*/ 5414273 w 6661380"/>
                <a:gd name="connsiteY156" fmla="*/ 876276 h 1294211"/>
                <a:gd name="connsiteX157" fmla="*/ 5455688 w 6661380"/>
                <a:gd name="connsiteY157" fmla="*/ 843921 h 1294211"/>
                <a:gd name="connsiteX158" fmla="*/ 5434981 w 6661380"/>
                <a:gd name="connsiteY158" fmla="*/ 796035 h 1294211"/>
                <a:gd name="connsiteX159" fmla="*/ 5368328 w 6661380"/>
                <a:gd name="connsiteY159" fmla="*/ 817390 h 1294211"/>
                <a:gd name="connsiteX160" fmla="*/ 5270616 w 6661380"/>
                <a:gd name="connsiteY160" fmla="*/ 796035 h 1294211"/>
                <a:gd name="connsiteX161" fmla="*/ 5120488 w 6661380"/>
                <a:gd name="connsiteY161" fmla="*/ 917691 h 1294211"/>
                <a:gd name="connsiteX162" fmla="*/ 5163196 w 6661380"/>
                <a:gd name="connsiteY162" fmla="*/ 1010227 h 1294211"/>
                <a:gd name="connsiteX163" fmla="*/ 5115958 w 6661380"/>
                <a:gd name="connsiteY163" fmla="*/ 1077526 h 1294211"/>
                <a:gd name="connsiteX164" fmla="*/ 5145724 w 6661380"/>
                <a:gd name="connsiteY164" fmla="*/ 1135119 h 1294211"/>
                <a:gd name="connsiteX165" fmla="*/ 5115311 w 6661380"/>
                <a:gd name="connsiteY165" fmla="*/ 1198535 h 1294211"/>
                <a:gd name="connsiteX166" fmla="*/ 5274498 w 6661380"/>
                <a:gd name="connsiteY166" fmla="*/ 1302072 h 1294211"/>
                <a:gd name="connsiteX167" fmla="*/ 5454394 w 6661380"/>
                <a:gd name="connsiteY167" fmla="*/ 1175239 h 1294211"/>
                <a:gd name="connsiteX168" fmla="*/ 5327561 w 6661380"/>
                <a:gd name="connsiteY168" fmla="*/ 1075585 h 1294211"/>
                <a:gd name="connsiteX169" fmla="*/ 5234378 w 6661380"/>
                <a:gd name="connsiteY169" fmla="*/ 1070408 h 1294211"/>
                <a:gd name="connsiteX170" fmla="*/ 5208494 w 6661380"/>
                <a:gd name="connsiteY170" fmla="*/ 1052289 h 1294211"/>
                <a:gd name="connsiteX171" fmla="*/ 5222083 w 6661380"/>
                <a:gd name="connsiteY171" fmla="*/ 1033523 h 1294211"/>
                <a:gd name="connsiteX172" fmla="*/ 5271263 w 6661380"/>
                <a:gd name="connsiteY172" fmla="*/ 1037406 h 1294211"/>
                <a:gd name="connsiteX173" fmla="*/ 5041845 w 6661380"/>
                <a:gd name="connsiteY173" fmla="*/ 718383 h 1294211"/>
                <a:gd name="connsiteX174" fmla="*/ 4984899 w 6661380"/>
                <a:gd name="connsiteY174" fmla="*/ 675027 h 1294211"/>
                <a:gd name="connsiteX175" fmla="*/ 4927307 w 6661380"/>
                <a:gd name="connsiteY175" fmla="*/ 718383 h 1294211"/>
                <a:gd name="connsiteX176" fmla="*/ 4984899 w 6661380"/>
                <a:gd name="connsiteY176" fmla="*/ 761092 h 1294211"/>
                <a:gd name="connsiteX177" fmla="*/ 5041845 w 6661380"/>
                <a:gd name="connsiteY177" fmla="*/ 718383 h 1294211"/>
                <a:gd name="connsiteX178" fmla="*/ 5036021 w 6661380"/>
                <a:gd name="connsiteY178" fmla="*/ 1195300 h 1294211"/>
                <a:gd name="connsiteX179" fmla="*/ 5036021 w 6661380"/>
                <a:gd name="connsiteY179" fmla="*/ 801212 h 1294211"/>
                <a:gd name="connsiteX180" fmla="*/ 4933131 w 6661380"/>
                <a:gd name="connsiteY180" fmla="*/ 805742 h 1294211"/>
                <a:gd name="connsiteX181" fmla="*/ 4933131 w 6661380"/>
                <a:gd name="connsiteY181" fmla="*/ 1195300 h 1294211"/>
                <a:gd name="connsiteX182" fmla="*/ 5036021 w 6661380"/>
                <a:gd name="connsiteY182" fmla="*/ 1195300 h 1294211"/>
                <a:gd name="connsiteX183" fmla="*/ 4740408 w 6661380"/>
                <a:gd name="connsiteY183" fmla="*/ 1088527 h 1294211"/>
                <a:gd name="connsiteX184" fmla="*/ 4673756 w 6661380"/>
                <a:gd name="connsiteY184" fmla="*/ 1121530 h 1294211"/>
                <a:gd name="connsiteX185" fmla="*/ 4599339 w 6661380"/>
                <a:gd name="connsiteY185" fmla="*/ 1001815 h 1294211"/>
                <a:gd name="connsiteX186" fmla="*/ 4674403 w 6661380"/>
                <a:gd name="connsiteY186" fmla="*/ 885336 h 1294211"/>
                <a:gd name="connsiteX187" fmla="*/ 4740408 w 6661380"/>
                <a:gd name="connsiteY187" fmla="*/ 915103 h 1294211"/>
                <a:gd name="connsiteX188" fmla="*/ 4740408 w 6661380"/>
                <a:gd name="connsiteY188" fmla="*/ 1088527 h 1294211"/>
                <a:gd name="connsiteX189" fmla="*/ 4840709 w 6661380"/>
                <a:gd name="connsiteY189" fmla="*/ 1195300 h 1294211"/>
                <a:gd name="connsiteX190" fmla="*/ 4840709 w 6661380"/>
                <a:gd name="connsiteY190" fmla="*/ 686674 h 1294211"/>
                <a:gd name="connsiteX191" fmla="*/ 4740408 w 6661380"/>
                <a:gd name="connsiteY191" fmla="*/ 691851 h 1294211"/>
                <a:gd name="connsiteX192" fmla="*/ 4740408 w 6661380"/>
                <a:gd name="connsiteY192" fmla="*/ 777916 h 1294211"/>
                <a:gd name="connsiteX193" fmla="*/ 4741702 w 6661380"/>
                <a:gd name="connsiteY193" fmla="*/ 829685 h 1294211"/>
                <a:gd name="connsiteX194" fmla="*/ 4740408 w 6661380"/>
                <a:gd name="connsiteY194" fmla="*/ 830979 h 1294211"/>
                <a:gd name="connsiteX195" fmla="*/ 4644636 w 6661380"/>
                <a:gd name="connsiteY195" fmla="*/ 795388 h 1294211"/>
                <a:gd name="connsiteX196" fmla="*/ 4495802 w 6661380"/>
                <a:gd name="connsiteY196" fmla="*/ 997285 h 1294211"/>
                <a:gd name="connsiteX197" fmla="*/ 4645930 w 6661380"/>
                <a:gd name="connsiteY197" fmla="*/ 1203065 h 1294211"/>
                <a:gd name="connsiteX198" fmla="*/ 4750761 w 6661380"/>
                <a:gd name="connsiteY198" fmla="*/ 1161003 h 1294211"/>
                <a:gd name="connsiteX199" fmla="*/ 4752703 w 6661380"/>
                <a:gd name="connsiteY199" fmla="*/ 1161650 h 1294211"/>
                <a:gd name="connsiteX200" fmla="*/ 4762409 w 6661380"/>
                <a:gd name="connsiteY200" fmla="*/ 1195300 h 1294211"/>
                <a:gd name="connsiteX201" fmla="*/ 4840709 w 6661380"/>
                <a:gd name="connsiteY201" fmla="*/ 1195300 h 1294211"/>
                <a:gd name="connsiteX202" fmla="*/ 5706917 w 6661380"/>
                <a:gd name="connsiteY202" fmla="*/ 203838 h 1294211"/>
                <a:gd name="connsiteX203" fmla="*/ 5706917 w 6661380"/>
                <a:gd name="connsiteY203" fmla="*/ 128774 h 1294211"/>
                <a:gd name="connsiteX204" fmla="*/ 5619558 w 6661380"/>
                <a:gd name="connsiteY204" fmla="*/ 128774 h 1294211"/>
                <a:gd name="connsiteX205" fmla="*/ 5619558 w 6661380"/>
                <a:gd name="connsiteY205" fmla="*/ 33002 h 1294211"/>
                <a:gd name="connsiteX206" fmla="*/ 5540611 w 6661380"/>
                <a:gd name="connsiteY206" fmla="*/ 40121 h 1294211"/>
                <a:gd name="connsiteX207" fmla="*/ 5523786 w 6661380"/>
                <a:gd name="connsiteY207" fmla="*/ 128774 h 1294211"/>
                <a:gd name="connsiteX208" fmla="*/ 5475253 w 6661380"/>
                <a:gd name="connsiteY208" fmla="*/ 128774 h 1294211"/>
                <a:gd name="connsiteX209" fmla="*/ 5475253 w 6661380"/>
                <a:gd name="connsiteY209" fmla="*/ 203838 h 1294211"/>
                <a:gd name="connsiteX210" fmla="*/ 5519257 w 6661380"/>
                <a:gd name="connsiteY210" fmla="*/ 203838 h 1294211"/>
                <a:gd name="connsiteX211" fmla="*/ 5519257 w 6661380"/>
                <a:gd name="connsiteY211" fmla="*/ 407677 h 1294211"/>
                <a:gd name="connsiteX212" fmla="*/ 5635736 w 6661380"/>
                <a:gd name="connsiteY212" fmla="*/ 527391 h 1294211"/>
                <a:gd name="connsiteX213" fmla="*/ 5703035 w 6661380"/>
                <a:gd name="connsiteY213" fmla="*/ 516390 h 1294211"/>
                <a:gd name="connsiteX214" fmla="*/ 5697211 w 6661380"/>
                <a:gd name="connsiteY214" fmla="*/ 443268 h 1294211"/>
                <a:gd name="connsiteX215" fmla="*/ 5666149 w 6661380"/>
                <a:gd name="connsiteY215" fmla="*/ 447797 h 1294211"/>
                <a:gd name="connsiteX216" fmla="*/ 5619558 w 6661380"/>
                <a:gd name="connsiteY216" fmla="*/ 404441 h 1294211"/>
                <a:gd name="connsiteX217" fmla="*/ 5619558 w 6661380"/>
                <a:gd name="connsiteY217" fmla="*/ 203838 h 1294211"/>
                <a:gd name="connsiteX218" fmla="*/ 5706917 w 6661380"/>
                <a:gd name="connsiteY218" fmla="*/ 203838 h 1294211"/>
                <a:gd name="connsiteX219" fmla="*/ 5431327 w 6661380"/>
                <a:gd name="connsiteY219" fmla="*/ 397970 h 1294211"/>
                <a:gd name="connsiteX220" fmla="*/ 5252078 w 6661380"/>
                <a:gd name="connsiteY220" fmla="*/ 238782 h 1294211"/>
                <a:gd name="connsiteX221" fmla="*/ 5303199 w 6661380"/>
                <a:gd name="connsiteY221" fmla="*/ 205780 h 1294211"/>
                <a:gd name="connsiteX222" fmla="*/ 5408031 w 6661380"/>
                <a:gd name="connsiteY222" fmla="*/ 225840 h 1294211"/>
                <a:gd name="connsiteX223" fmla="*/ 5416443 w 6661380"/>
                <a:gd name="connsiteY223" fmla="*/ 143658 h 1294211"/>
                <a:gd name="connsiteX224" fmla="*/ 5305141 w 6661380"/>
                <a:gd name="connsiteY224" fmla="*/ 122303 h 1294211"/>
                <a:gd name="connsiteX225" fmla="*/ 5156306 w 6661380"/>
                <a:gd name="connsiteY225" fmla="*/ 243312 h 1294211"/>
                <a:gd name="connsiteX226" fmla="*/ 5338143 w 6661380"/>
                <a:gd name="connsiteY226" fmla="*/ 407030 h 1294211"/>
                <a:gd name="connsiteX227" fmla="*/ 5281198 w 6661380"/>
                <a:gd name="connsiteY227" fmla="*/ 446503 h 1294211"/>
                <a:gd name="connsiteX228" fmla="*/ 5169248 w 6661380"/>
                <a:gd name="connsiteY228" fmla="*/ 418677 h 1294211"/>
                <a:gd name="connsiteX229" fmla="*/ 5158895 w 6661380"/>
                <a:gd name="connsiteY229" fmla="*/ 501507 h 1294211"/>
                <a:gd name="connsiteX230" fmla="*/ 5281845 w 6661380"/>
                <a:gd name="connsiteY230" fmla="*/ 528685 h 1294211"/>
                <a:gd name="connsiteX231" fmla="*/ 5431327 w 6661380"/>
                <a:gd name="connsiteY231" fmla="*/ 397970 h 1294211"/>
                <a:gd name="connsiteX232" fmla="*/ 5087181 w 6661380"/>
                <a:gd name="connsiteY232" fmla="*/ 128774 h 1294211"/>
                <a:gd name="connsiteX233" fmla="*/ 4986879 w 6661380"/>
                <a:gd name="connsiteY233" fmla="*/ 128774 h 1294211"/>
                <a:gd name="connsiteX234" fmla="*/ 4986879 w 6661380"/>
                <a:gd name="connsiteY234" fmla="*/ 380498 h 1294211"/>
                <a:gd name="connsiteX235" fmla="*/ 4922168 w 6661380"/>
                <a:gd name="connsiteY235" fmla="*/ 439385 h 1294211"/>
                <a:gd name="connsiteX236" fmla="*/ 4857458 w 6661380"/>
                <a:gd name="connsiteY236" fmla="*/ 380498 h 1294211"/>
                <a:gd name="connsiteX237" fmla="*/ 4857458 w 6661380"/>
                <a:gd name="connsiteY237" fmla="*/ 128774 h 1294211"/>
                <a:gd name="connsiteX238" fmla="*/ 4757156 w 6661380"/>
                <a:gd name="connsiteY238" fmla="*/ 128774 h 1294211"/>
                <a:gd name="connsiteX239" fmla="*/ 4757156 w 6661380"/>
                <a:gd name="connsiteY239" fmla="*/ 382440 h 1294211"/>
                <a:gd name="connsiteX240" fmla="*/ 4922168 w 6661380"/>
                <a:gd name="connsiteY240" fmla="*/ 528038 h 1294211"/>
                <a:gd name="connsiteX241" fmla="*/ 5087181 w 6661380"/>
                <a:gd name="connsiteY241" fmla="*/ 382440 h 1294211"/>
                <a:gd name="connsiteX242" fmla="*/ 5087181 w 6661380"/>
                <a:gd name="connsiteY242" fmla="*/ 128774 h 1294211"/>
                <a:gd name="connsiteX243" fmla="*/ 4672918 w 6661380"/>
                <a:gd name="connsiteY243" fmla="*/ 43356 h 1294211"/>
                <a:gd name="connsiteX244" fmla="*/ 4615973 w 6661380"/>
                <a:gd name="connsiteY244" fmla="*/ 0 h 1294211"/>
                <a:gd name="connsiteX245" fmla="*/ 4559028 w 6661380"/>
                <a:gd name="connsiteY245" fmla="*/ 43356 h 1294211"/>
                <a:gd name="connsiteX246" fmla="*/ 4615973 w 6661380"/>
                <a:gd name="connsiteY246" fmla="*/ 86712 h 1294211"/>
                <a:gd name="connsiteX247" fmla="*/ 4672918 w 6661380"/>
                <a:gd name="connsiteY247" fmla="*/ 43356 h 1294211"/>
                <a:gd name="connsiteX248" fmla="*/ 4667742 w 6661380"/>
                <a:gd name="connsiteY248" fmla="*/ 126833 h 1294211"/>
                <a:gd name="connsiteX249" fmla="*/ 4567440 w 6661380"/>
                <a:gd name="connsiteY249" fmla="*/ 131362 h 1294211"/>
                <a:gd name="connsiteX250" fmla="*/ 4567440 w 6661380"/>
                <a:gd name="connsiteY250" fmla="*/ 515096 h 1294211"/>
                <a:gd name="connsiteX251" fmla="*/ 4530556 w 6661380"/>
                <a:gd name="connsiteY251" fmla="*/ 551981 h 1294211"/>
                <a:gd name="connsiteX252" fmla="*/ 4506612 w 6661380"/>
                <a:gd name="connsiteY252" fmla="*/ 548099 h 1294211"/>
                <a:gd name="connsiteX253" fmla="*/ 4502083 w 6661380"/>
                <a:gd name="connsiteY253" fmla="*/ 618633 h 1294211"/>
                <a:gd name="connsiteX254" fmla="*/ 4555145 w 6661380"/>
                <a:gd name="connsiteY254" fmla="*/ 627693 h 1294211"/>
                <a:gd name="connsiteX255" fmla="*/ 4667742 w 6661380"/>
                <a:gd name="connsiteY255" fmla="*/ 517685 h 1294211"/>
                <a:gd name="connsiteX256" fmla="*/ 4667742 w 6661380"/>
                <a:gd name="connsiteY256" fmla="*/ 126833 h 129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6661380" h="1294211">
                  <a:moveTo>
                    <a:pt x="375635" y="508001"/>
                  </a:moveTo>
                  <a:lnTo>
                    <a:pt x="462690" y="420946"/>
                  </a:lnTo>
                  <a:lnTo>
                    <a:pt x="210205" y="168461"/>
                  </a:lnTo>
                  <a:cubicBezTo>
                    <a:pt x="162129" y="120346"/>
                    <a:pt x="84171" y="120346"/>
                    <a:pt x="36057" y="168461"/>
                  </a:cubicBezTo>
                  <a:cubicBezTo>
                    <a:pt x="-12019" y="216537"/>
                    <a:pt x="-12019" y="294494"/>
                    <a:pt x="36057" y="342608"/>
                  </a:cubicBezTo>
                  <a:lnTo>
                    <a:pt x="201488" y="508001"/>
                  </a:lnTo>
                  <a:cubicBezTo>
                    <a:pt x="249564" y="556077"/>
                    <a:pt x="327521" y="556077"/>
                    <a:pt x="375635" y="508001"/>
                  </a:cubicBezTo>
                  <a:moveTo>
                    <a:pt x="1054525" y="342799"/>
                  </a:moveTo>
                  <a:cubicBezTo>
                    <a:pt x="1102601" y="294722"/>
                    <a:pt x="1102601" y="216765"/>
                    <a:pt x="1054525" y="168651"/>
                  </a:cubicBezTo>
                  <a:cubicBezTo>
                    <a:pt x="1006411" y="120575"/>
                    <a:pt x="928454" y="120575"/>
                    <a:pt x="880378" y="168651"/>
                  </a:cubicBezTo>
                  <a:lnTo>
                    <a:pt x="463489" y="584740"/>
                  </a:lnTo>
                  <a:cubicBezTo>
                    <a:pt x="440422" y="607807"/>
                    <a:pt x="427442" y="639135"/>
                    <a:pt x="427442" y="671795"/>
                  </a:cubicBezTo>
                  <a:lnTo>
                    <a:pt x="427442" y="1065121"/>
                  </a:lnTo>
                  <a:cubicBezTo>
                    <a:pt x="427442" y="1133143"/>
                    <a:pt x="482560" y="1188261"/>
                    <a:pt x="550544" y="1188261"/>
                  </a:cubicBezTo>
                  <a:cubicBezTo>
                    <a:pt x="618566" y="1188261"/>
                    <a:pt x="673685" y="1133143"/>
                    <a:pt x="673685" y="1065121"/>
                  </a:cubicBezTo>
                  <a:lnTo>
                    <a:pt x="673685" y="722802"/>
                  </a:lnTo>
                  <a:lnTo>
                    <a:pt x="1054525" y="342799"/>
                  </a:lnTo>
                  <a:close/>
                  <a:moveTo>
                    <a:pt x="1950500" y="681425"/>
                  </a:moveTo>
                  <a:cubicBezTo>
                    <a:pt x="1950500" y="727332"/>
                    <a:pt x="1947112" y="762732"/>
                    <a:pt x="1940299" y="792118"/>
                  </a:cubicBezTo>
                  <a:cubicBezTo>
                    <a:pt x="1922370" y="869467"/>
                    <a:pt x="1861389" y="930637"/>
                    <a:pt x="1784041" y="948604"/>
                  </a:cubicBezTo>
                  <a:cubicBezTo>
                    <a:pt x="1754846" y="955379"/>
                    <a:pt x="1719635" y="958729"/>
                    <a:pt x="1674072" y="958729"/>
                  </a:cubicBezTo>
                  <a:lnTo>
                    <a:pt x="1603613" y="958729"/>
                  </a:lnTo>
                  <a:cubicBezTo>
                    <a:pt x="1558049" y="958729"/>
                    <a:pt x="1522839" y="955379"/>
                    <a:pt x="1493643" y="948604"/>
                  </a:cubicBezTo>
                  <a:cubicBezTo>
                    <a:pt x="1416295" y="930637"/>
                    <a:pt x="1355315" y="869467"/>
                    <a:pt x="1337386" y="792118"/>
                  </a:cubicBezTo>
                  <a:cubicBezTo>
                    <a:pt x="1330573" y="762732"/>
                    <a:pt x="1327185" y="727332"/>
                    <a:pt x="1327185" y="681425"/>
                  </a:cubicBezTo>
                  <a:lnTo>
                    <a:pt x="1327185" y="623490"/>
                  </a:lnTo>
                  <a:cubicBezTo>
                    <a:pt x="1327185" y="577584"/>
                    <a:pt x="1330573" y="542183"/>
                    <a:pt x="1337386" y="512797"/>
                  </a:cubicBezTo>
                  <a:cubicBezTo>
                    <a:pt x="1355315" y="435449"/>
                    <a:pt x="1416295" y="374278"/>
                    <a:pt x="1493643" y="356312"/>
                  </a:cubicBezTo>
                  <a:cubicBezTo>
                    <a:pt x="1522839" y="349536"/>
                    <a:pt x="1558049" y="346186"/>
                    <a:pt x="1603613" y="346186"/>
                  </a:cubicBezTo>
                  <a:lnTo>
                    <a:pt x="1674072" y="346186"/>
                  </a:lnTo>
                  <a:cubicBezTo>
                    <a:pt x="1719635" y="346186"/>
                    <a:pt x="1754846" y="349536"/>
                    <a:pt x="1784041" y="356312"/>
                  </a:cubicBezTo>
                  <a:cubicBezTo>
                    <a:pt x="1861389" y="374278"/>
                    <a:pt x="1922370" y="435449"/>
                    <a:pt x="1940299" y="512797"/>
                  </a:cubicBezTo>
                  <a:cubicBezTo>
                    <a:pt x="1947112" y="542183"/>
                    <a:pt x="1950500" y="577584"/>
                    <a:pt x="1950500" y="623490"/>
                  </a:cubicBezTo>
                  <a:lnTo>
                    <a:pt x="1950500" y="681425"/>
                  </a:lnTo>
                  <a:close/>
                  <a:moveTo>
                    <a:pt x="2112543" y="993787"/>
                  </a:moveTo>
                  <a:cubicBezTo>
                    <a:pt x="2160961" y="915601"/>
                    <a:pt x="2186922" y="826986"/>
                    <a:pt x="2186922" y="688315"/>
                  </a:cubicBezTo>
                  <a:lnTo>
                    <a:pt x="2186922" y="627335"/>
                  </a:lnTo>
                  <a:cubicBezTo>
                    <a:pt x="2186922" y="489197"/>
                    <a:pt x="2161114" y="400734"/>
                    <a:pt x="2113076" y="322738"/>
                  </a:cubicBezTo>
                  <a:cubicBezTo>
                    <a:pt x="2080758" y="270247"/>
                    <a:pt x="2036146" y="225977"/>
                    <a:pt x="1983426" y="193926"/>
                  </a:cubicBezTo>
                  <a:cubicBezTo>
                    <a:pt x="1904822" y="146155"/>
                    <a:pt x="1815635" y="120499"/>
                    <a:pt x="1676317" y="120499"/>
                  </a:cubicBezTo>
                  <a:lnTo>
                    <a:pt x="1601368" y="120499"/>
                  </a:lnTo>
                  <a:cubicBezTo>
                    <a:pt x="1462049" y="120499"/>
                    <a:pt x="1372863" y="146155"/>
                    <a:pt x="1294259" y="193926"/>
                  </a:cubicBezTo>
                  <a:cubicBezTo>
                    <a:pt x="1241577" y="225977"/>
                    <a:pt x="1196926" y="270247"/>
                    <a:pt x="1164609" y="322738"/>
                  </a:cubicBezTo>
                  <a:cubicBezTo>
                    <a:pt x="1116571" y="400734"/>
                    <a:pt x="1090763" y="489197"/>
                    <a:pt x="1090763" y="627335"/>
                  </a:cubicBezTo>
                  <a:lnTo>
                    <a:pt x="1090763" y="688315"/>
                  </a:lnTo>
                  <a:cubicBezTo>
                    <a:pt x="1090763" y="826986"/>
                    <a:pt x="1116761" y="915601"/>
                    <a:pt x="1165142" y="993787"/>
                  </a:cubicBezTo>
                  <a:cubicBezTo>
                    <a:pt x="1197231" y="1045632"/>
                    <a:pt x="1241310" y="1089406"/>
                    <a:pt x="1293383" y="1121191"/>
                  </a:cubicBezTo>
                  <a:cubicBezTo>
                    <a:pt x="1372216" y="1169305"/>
                    <a:pt x="1461516" y="1195151"/>
                    <a:pt x="1601368" y="1195151"/>
                  </a:cubicBezTo>
                  <a:lnTo>
                    <a:pt x="1676317" y="1195151"/>
                  </a:lnTo>
                  <a:cubicBezTo>
                    <a:pt x="1816168" y="1195151"/>
                    <a:pt x="1905469" y="1169305"/>
                    <a:pt x="1984302" y="1121191"/>
                  </a:cubicBezTo>
                  <a:cubicBezTo>
                    <a:pt x="2036374" y="1089406"/>
                    <a:pt x="2080454" y="1045632"/>
                    <a:pt x="2112543" y="993787"/>
                  </a:cubicBezTo>
                  <a:moveTo>
                    <a:pt x="3160899" y="684775"/>
                  </a:moveTo>
                  <a:cubicBezTo>
                    <a:pt x="3160899" y="779138"/>
                    <a:pt x="3146587" y="829156"/>
                    <a:pt x="3117505" y="873654"/>
                  </a:cubicBezTo>
                  <a:cubicBezTo>
                    <a:pt x="3105705" y="891658"/>
                    <a:pt x="3090175" y="907189"/>
                    <a:pt x="3072132" y="918989"/>
                  </a:cubicBezTo>
                  <a:cubicBezTo>
                    <a:pt x="3027672" y="948071"/>
                    <a:pt x="2977616" y="962383"/>
                    <a:pt x="2883283" y="962383"/>
                  </a:cubicBezTo>
                  <a:lnTo>
                    <a:pt x="2812520" y="962383"/>
                  </a:lnTo>
                  <a:cubicBezTo>
                    <a:pt x="2718195" y="962383"/>
                    <a:pt x="2668140" y="948071"/>
                    <a:pt x="2623680" y="918989"/>
                  </a:cubicBezTo>
                  <a:cubicBezTo>
                    <a:pt x="2605637" y="907189"/>
                    <a:pt x="2590145" y="891658"/>
                    <a:pt x="2578306" y="873654"/>
                  </a:cubicBezTo>
                  <a:cubicBezTo>
                    <a:pt x="2549225" y="829156"/>
                    <a:pt x="2534950" y="779138"/>
                    <a:pt x="2534950" y="684775"/>
                  </a:cubicBezTo>
                  <a:lnTo>
                    <a:pt x="2534950" y="626802"/>
                  </a:lnTo>
                  <a:cubicBezTo>
                    <a:pt x="2534950" y="532477"/>
                    <a:pt x="2549225" y="482421"/>
                    <a:pt x="2578306" y="437961"/>
                  </a:cubicBezTo>
                  <a:cubicBezTo>
                    <a:pt x="2590145" y="419918"/>
                    <a:pt x="2605637" y="404426"/>
                    <a:pt x="2623680" y="392626"/>
                  </a:cubicBezTo>
                  <a:cubicBezTo>
                    <a:pt x="2668140" y="363506"/>
                    <a:pt x="2718195" y="349194"/>
                    <a:pt x="2812520" y="349194"/>
                  </a:cubicBezTo>
                  <a:lnTo>
                    <a:pt x="2883283" y="349194"/>
                  </a:lnTo>
                  <a:cubicBezTo>
                    <a:pt x="2977616" y="349194"/>
                    <a:pt x="3027672" y="363506"/>
                    <a:pt x="3072132" y="392626"/>
                  </a:cubicBezTo>
                  <a:cubicBezTo>
                    <a:pt x="3090175" y="404426"/>
                    <a:pt x="3105705" y="419918"/>
                    <a:pt x="3117505" y="437961"/>
                  </a:cubicBezTo>
                  <a:cubicBezTo>
                    <a:pt x="3146587" y="482421"/>
                    <a:pt x="3160899" y="532477"/>
                    <a:pt x="3160899" y="626802"/>
                  </a:cubicBezTo>
                  <a:lnTo>
                    <a:pt x="3160899" y="684775"/>
                  </a:lnTo>
                  <a:close/>
                  <a:moveTo>
                    <a:pt x="3394162" y="686412"/>
                  </a:moveTo>
                  <a:lnTo>
                    <a:pt x="3394162" y="625203"/>
                  </a:lnTo>
                  <a:cubicBezTo>
                    <a:pt x="3394162" y="500807"/>
                    <a:pt x="3373493" y="416531"/>
                    <a:pt x="3334704" y="343979"/>
                  </a:cubicBezTo>
                  <a:cubicBezTo>
                    <a:pt x="3296487" y="272569"/>
                    <a:pt x="3237867" y="213948"/>
                    <a:pt x="3166495" y="175769"/>
                  </a:cubicBezTo>
                  <a:cubicBezTo>
                    <a:pt x="3093943" y="136943"/>
                    <a:pt x="3009667" y="116312"/>
                    <a:pt x="2885270" y="116312"/>
                  </a:cubicBezTo>
                  <a:lnTo>
                    <a:pt x="2810541" y="116312"/>
                  </a:lnTo>
                  <a:cubicBezTo>
                    <a:pt x="2686183" y="116312"/>
                    <a:pt x="2601869" y="136943"/>
                    <a:pt x="2529355" y="175769"/>
                  </a:cubicBezTo>
                  <a:cubicBezTo>
                    <a:pt x="2457907" y="213948"/>
                    <a:pt x="2399325" y="272569"/>
                    <a:pt x="2361108" y="343979"/>
                  </a:cubicBezTo>
                  <a:cubicBezTo>
                    <a:pt x="2322319" y="416531"/>
                    <a:pt x="2301650" y="500807"/>
                    <a:pt x="2301650" y="625203"/>
                  </a:cubicBezTo>
                  <a:lnTo>
                    <a:pt x="2301650" y="686412"/>
                  </a:lnTo>
                  <a:cubicBezTo>
                    <a:pt x="2301650" y="831820"/>
                    <a:pt x="2329856" y="922415"/>
                    <a:pt x="2382310" y="1003494"/>
                  </a:cubicBezTo>
                  <a:cubicBezTo>
                    <a:pt x="2411011" y="1047877"/>
                    <a:pt x="2449076" y="1085943"/>
                    <a:pt x="2493460" y="1114644"/>
                  </a:cubicBezTo>
                  <a:cubicBezTo>
                    <a:pt x="2574538" y="1167097"/>
                    <a:pt x="2665171" y="1195303"/>
                    <a:pt x="2810541" y="1195303"/>
                  </a:cubicBezTo>
                  <a:lnTo>
                    <a:pt x="2885270" y="1195303"/>
                  </a:lnTo>
                  <a:cubicBezTo>
                    <a:pt x="3030679" y="1195303"/>
                    <a:pt x="3121274" y="1167097"/>
                    <a:pt x="3202352" y="1114644"/>
                  </a:cubicBezTo>
                  <a:cubicBezTo>
                    <a:pt x="3246736" y="1085943"/>
                    <a:pt x="3284801" y="1047877"/>
                    <a:pt x="3313502" y="1003494"/>
                  </a:cubicBezTo>
                  <a:cubicBezTo>
                    <a:pt x="3365918" y="922415"/>
                    <a:pt x="3394162" y="831820"/>
                    <a:pt x="3394162" y="686412"/>
                  </a:cubicBezTo>
                  <a:moveTo>
                    <a:pt x="6661892" y="1146767"/>
                  </a:moveTo>
                  <a:cubicBezTo>
                    <a:pt x="6661892" y="1111176"/>
                    <a:pt x="6645068" y="1091116"/>
                    <a:pt x="6604300" y="1091116"/>
                  </a:cubicBezTo>
                  <a:cubicBezTo>
                    <a:pt x="6563532" y="1091116"/>
                    <a:pt x="6546061" y="1111176"/>
                    <a:pt x="6546061" y="1146767"/>
                  </a:cubicBezTo>
                  <a:cubicBezTo>
                    <a:pt x="6546061" y="1187534"/>
                    <a:pt x="6563532" y="1203065"/>
                    <a:pt x="6604300" y="1203065"/>
                  </a:cubicBezTo>
                  <a:cubicBezTo>
                    <a:pt x="6645068" y="1203065"/>
                    <a:pt x="6661892" y="1181710"/>
                    <a:pt x="6661892" y="1146767"/>
                  </a:cubicBezTo>
                  <a:moveTo>
                    <a:pt x="6462203" y="1195300"/>
                  </a:moveTo>
                  <a:lnTo>
                    <a:pt x="6462203" y="686674"/>
                  </a:lnTo>
                  <a:lnTo>
                    <a:pt x="6360608" y="691204"/>
                  </a:lnTo>
                  <a:lnTo>
                    <a:pt x="6360608" y="1195300"/>
                  </a:lnTo>
                  <a:lnTo>
                    <a:pt x="6462203" y="1195300"/>
                  </a:lnTo>
                  <a:close/>
                  <a:moveTo>
                    <a:pt x="6174432" y="1076232"/>
                  </a:moveTo>
                  <a:cubicBezTo>
                    <a:pt x="6174432" y="1101469"/>
                    <a:pt x="6143371" y="1122177"/>
                    <a:pt x="6109074" y="1122177"/>
                  </a:cubicBezTo>
                  <a:cubicBezTo>
                    <a:pt x="6076072" y="1122177"/>
                    <a:pt x="6053423" y="1108587"/>
                    <a:pt x="6053423" y="1070408"/>
                  </a:cubicBezTo>
                  <a:cubicBezTo>
                    <a:pt x="6053423" y="1036112"/>
                    <a:pt x="6074131" y="1018640"/>
                    <a:pt x="6118781" y="1018640"/>
                  </a:cubicBezTo>
                  <a:cubicBezTo>
                    <a:pt x="6145312" y="1018640"/>
                    <a:pt x="6164725" y="1023170"/>
                    <a:pt x="6174432" y="1027052"/>
                  </a:cubicBezTo>
                  <a:lnTo>
                    <a:pt x="6174432" y="1076232"/>
                  </a:lnTo>
                  <a:close/>
                  <a:moveTo>
                    <a:pt x="6197080" y="1195300"/>
                  </a:moveTo>
                  <a:lnTo>
                    <a:pt x="6274086" y="1195300"/>
                  </a:lnTo>
                  <a:lnTo>
                    <a:pt x="6274086" y="952635"/>
                  </a:lnTo>
                  <a:cubicBezTo>
                    <a:pt x="6274086" y="845215"/>
                    <a:pt x="6233966" y="795388"/>
                    <a:pt x="6118134" y="795388"/>
                  </a:cubicBezTo>
                  <a:cubicBezTo>
                    <a:pt x="6067660" y="795388"/>
                    <a:pt x="6023009" y="804448"/>
                    <a:pt x="5983536" y="821272"/>
                  </a:cubicBezTo>
                  <a:lnTo>
                    <a:pt x="5991948" y="901514"/>
                  </a:lnTo>
                  <a:cubicBezTo>
                    <a:pt x="6028186" y="886630"/>
                    <a:pt x="6056659" y="880159"/>
                    <a:pt x="6100014" y="880159"/>
                  </a:cubicBezTo>
                  <a:cubicBezTo>
                    <a:pt x="6153725" y="880159"/>
                    <a:pt x="6174432" y="898278"/>
                    <a:pt x="6174432" y="937751"/>
                  </a:cubicBezTo>
                  <a:lnTo>
                    <a:pt x="6174432" y="960400"/>
                  </a:lnTo>
                  <a:cubicBezTo>
                    <a:pt x="6153725" y="953929"/>
                    <a:pt x="6128487" y="949399"/>
                    <a:pt x="6099367" y="949399"/>
                  </a:cubicBezTo>
                  <a:cubicBezTo>
                    <a:pt x="6010067" y="949399"/>
                    <a:pt x="5959593" y="999227"/>
                    <a:pt x="5959593" y="1071702"/>
                  </a:cubicBezTo>
                  <a:cubicBezTo>
                    <a:pt x="5959593" y="1159709"/>
                    <a:pt x="6006831" y="1201771"/>
                    <a:pt x="6081249" y="1201771"/>
                  </a:cubicBezTo>
                  <a:cubicBezTo>
                    <a:pt x="6125899" y="1201771"/>
                    <a:pt x="6163431" y="1185593"/>
                    <a:pt x="6187374" y="1157120"/>
                  </a:cubicBezTo>
                  <a:lnTo>
                    <a:pt x="6189315" y="1157768"/>
                  </a:lnTo>
                  <a:lnTo>
                    <a:pt x="6197080" y="1195300"/>
                  </a:lnTo>
                  <a:close/>
                  <a:moveTo>
                    <a:pt x="5915323" y="878218"/>
                  </a:moveTo>
                  <a:lnTo>
                    <a:pt x="5915323" y="803153"/>
                  </a:lnTo>
                  <a:lnTo>
                    <a:pt x="5827964" y="803153"/>
                  </a:lnTo>
                  <a:lnTo>
                    <a:pt x="5827964" y="707382"/>
                  </a:lnTo>
                  <a:lnTo>
                    <a:pt x="5749017" y="714500"/>
                  </a:lnTo>
                  <a:lnTo>
                    <a:pt x="5732192" y="803153"/>
                  </a:lnTo>
                  <a:lnTo>
                    <a:pt x="5683660" y="803153"/>
                  </a:lnTo>
                  <a:lnTo>
                    <a:pt x="5683660" y="878218"/>
                  </a:lnTo>
                  <a:lnTo>
                    <a:pt x="5727662" y="878218"/>
                  </a:lnTo>
                  <a:lnTo>
                    <a:pt x="5727662" y="1082056"/>
                  </a:lnTo>
                  <a:cubicBezTo>
                    <a:pt x="5727662" y="1156473"/>
                    <a:pt x="5765842" y="1201771"/>
                    <a:pt x="5844141" y="1201771"/>
                  </a:cubicBezTo>
                  <a:cubicBezTo>
                    <a:pt x="5871967" y="1201771"/>
                    <a:pt x="5897851" y="1196594"/>
                    <a:pt x="5911440" y="1190770"/>
                  </a:cubicBezTo>
                  <a:lnTo>
                    <a:pt x="5905617" y="1117647"/>
                  </a:lnTo>
                  <a:cubicBezTo>
                    <a:pt x="5898499" y="1120235"/>
                    <a:pt x="5884910" y="1122177"/>
                    <a:pt x="5874556" y="1122177"/>
                  </a:cubicBezTo>
                  <a:cubicBezTo>
                    <a:pt x="5843494" y="1122177"/>
                    <a:pt x="5827964" y="1109235"/>
                    <a:pt x="5827964" y="1078821"/>
                  </a:cubicBezTo>
                  <a:lnTo>
                    <a:pt x="5827964" y="878218"/>
                  </a:lnTo>
                  <a:lnTo>
                    <a:pt x="5915323" y="878218"/>
                  </a:lnTo>
                  <a:close/>
                  <a:moveTo>
                    <a:pt x="5626486" y="718383"/>
                  </a:moveTo>
                  <a:cubicBezTo>
                    <a:pt x="5626486" y="689910"/>
                    <a:pt x="5609014" y="675027"/>
                    <a:pt x="5569541" y="675027"/>
                  </a:cubicBezTo>
                  <a:cubicBezTo>
                    <a:pt x="5530714" y="675027"/>
                    <a:pt x="5511948" y="690557"/>
                    <a:pt x="5511948" y="718383"/>
                  </a:cubicBezTo>
                  <a:cubicBezTo>
                    <a:pt x="5511948" y="750091"/>
                    <a:pt x="5530714" y="761092"/>
                    <a:pt x="5569541" y="761092"/>
                  </a:cubicBezTo>
                  <a:cubicBezTo>
                    <a:pt x="5609014" y="761092"/>
                    <a:pt x="5626486" y="746855"/>
                    <a:pt x="5626486" y="718383"/>
                  </a:cubicBezTo>
                  <a:moveTo>
                    <a:pt x="5620662" y="1195300"/>
                  </a:moveTo>
                  <a:lnTo>
                    <a:pt x="5620662" y="801212"/>
                  </a:lnTo>
                  <a:lnTo>
                    <a:pt x="5517772" y="805742"/>
                  </a:lnTo>
                  <a:lnTo>
                    <a:pt x="5517772" y="1195300"/>
                  </a:lnTo>
                  <a:lnTo>
                    <a:pt x="5620662" y="1195300"/>
                  </a:lnTo>
                  <a:close/>
                  <a:moveTo>
                    <a:pt x="5271910" y="871747"/>
                  </a:moveTo>
                  <a:cubicBezTo>
                    <a:pt x="5308795" y="871747"/>
                    <a:pt x="5323679" y="884042"/>
                    <a:pt x="5323679" y="919633"/>
                  </a:cubicBezTo>
                  <a:cubicBezTo>
                    <a:pt x="5323679" y="955223"/>
                    <a:pt x="5311384" y="968166"/>
                    <a:pt x="5269321" y="968166"/>
                  </a:cubicBezTo>
                  <a:cubicBezTo>
                    <a:pt x="5239555" y="968166"/>
                    <a:pt x="5219495" y="958459"/>
                    <a:pt x="5219495" y="920280"/>
                  </a:cubicBezTo>
                  <a:cubicBezTo>
                    <a:pt x="5219495" y="885983"/>
                    <a:pt x="5233084" y="871747"/>
                    <a:pt x="5271910" y="871747"/>
                  </a:cubicBezTo>
                  <a:moveTo>
                    <a:pt x="5310089" y="1160356"/>
                  </a:moveTo>
                  <a:cubicBezTo>
                    <a:pt x="5354092" y="1163591"/>
                    <a:pt x="5364446" y="1172004"/>
                    <a:pt x="5364446" y="1190123"/>
                  </a:cubicBezTo>
                  <a:cubicBezTo>
                    <a:pt x="5364446" y="1212124"/>
                    <a:pt x="5346327" y="1226361"/>
                    <a:pt x="5272557" y="1226361"/>
                  </a:cubicBezTo>
                  <a:cubicBezTo>
                    <a:pt x="5221436" y="1226361"/>
                    <a:pt x="5200728" y="1212772"/>
                    <a:pt x="5200728" y="1185593"/>
                  </a:cubicBezTo>
                  <a:cubicBezTo>
                    <a:pt x="5200728" y="1175239"/>
                    <a:pt x="5206552" y="1163591"/>
                    <a:pt x="5216906" y="1153885"/>
                  </a:cubicBezTo>
                  <a:lnTo>
                    <a:pt x="5310089" y="1160356"/>
                  </a:lnTo>
                  <a:close/>
                  <a:moveTo>
                    <a:pt x="5271263" y="1037406"/>
                  </a:moveTo>
                  <a:cubicBezTo>
                    <a:pt x="5377388" y="1037406"/>
                    <a:pt x="5420097" y="993403"/>
                    <a:pt x="5420097" y="917691"/>
                  </a:cubicBezTo>
                  <a:cubicBezTo>
                    <a:pt x="5420097" y="902161"/>
                    <a:pt x="5418156" y="887924"/>
                    <a:pt x="5414273" y="876276"/>
                  </a:cubicBezTo>
                  <a:lnTo>
                    <a:pt x="5455688" y="843921"/>
                  </a:lnTo>
                  <a:lnTo>
                    <a:pt x="5434981" y="796035"/>
                  </a:lnTo>
                  <a:lnTo>
                    <a:pt x="5368328" y="817390"/>
                  </a:lnTo>
                  <a:cubicBezTo>
                    <a:pt x="5340503" y="801212"/>
                    <a:pt x="5304265" y="796035"/>
                    <a:pt x="5270616" y="796035"/>
                  </a:cubicBezTo>
                  <a:cubicBezTo>
                    <a:pt x="5161902" y="796035"/>
                    <a:pt x="5120488" y="846510"/>
                    <a:pt x="5120488" y="917691"/>
                  </a:cubicBezTo>
                  <a:cubicBezTo>
                    <a:pt x="5120488" y="962342"/>
                    <a:pt x="5137312" y="991461"/>
                    <a:pt x="5163196" y="1010227"/>
                  </a:cubicBezTo>
                  <a:cubicBezTo>
                    <a:pt x="5130841" y="1025758"/>
                    <a:pt x="5115958" y="1051642"/>
                    <a:pt x="5115958" y="1077526"/>
                  </a:cubicBezTo>
                  <a:cubicBezTo>
                    <a:pt x="5115958" y="1104058"/>
                    <a:pt x="5128900" y="1122824"/>
                    <a:pt x="5145724" y="1135119"/>
                  </a:cubicBezTo>
                  <a:cubicBezTo>
                    <a:pt x="5125664" y="1152591"/>
                    <a:pt x="5115311" y="1175239"/>
                    <a:pt x="5115311" y="1198535"/>
                  </a:cubicBezTo>
                  <a:cubicBezTo>
                    <a:pt x="5115311" y="1258069"/>
                    <a:pt x="5161902" y="1302072"/>
                    <a:pt x="5274498" y="1302072"/>
                  </a:cubicBezTo>
                  <a:cubicBezTo>
                    <a:pt x="5401978" y="1302072"/>
                    <a:pt x="5454394" y="1253539"/>
                    <a:pt x="5454394" y="1175239"/>
                  </a:cubicBezTo>
                  <a:cubicBezTo>
                    <a:pt x="5454394" y="1115058"/>
                    <a:pt x="5419450" y="1080762"/>
                    <a:pt x="5327561" y="1075585"/>
                  </a:cubicBezTo>
                  <a:lnTo>
                    <a:pt x="5234378" y="1070408"/>
                  </a:lnTo>
                  <a:cubicBezTo>
                    <a:pt x="5216906" y="1069114"/>
                    <a:pt x="5208494" y="1061996"/>
                    <a:pt x="5208494" y="1052289"/>
                  </a:cubicBezTo>
                  <a:cubicBezTo>
                    <a:pt x="5208494" y="1045171"/>
                    <a:pt x="5213671" y="1038053"/>
                    <a:pt x="5222083" y="1033523"/>
                  </a:cubicBezTo>
                  <a:cubicBezTo>
                    <a:pt x="5237613" y="1036112"/>
                    <a:pt x="5254438" y="1037406"/>
                    <a:pt x="5271263" y="1037406"/>
                  </a:cubicBezTo>
                  <a:moveTo>
                    <a:pt x="5041845" y="718383"/>
                  </a:moveTo>
                  <a:cubicBezTo>
                    <a:pt x="5041845" y="689910"/>
                    <a:pt x="5024373" y="675027"/>
                    <a:pt x="4984899" y="675027"/>
                  </a:cubicBezTo>
                  <a:cubicBezTo>
                    <a:pt x="4946074" y="675027"/>
                    <a:pt x="4927307" y="690557"/>
                    <a:pt x="4927307" y="718383"/>
                  </a:cubicBezTo>
                  <a:cubicBezTo>
                    <a:pt x="4927307" y="750091"/>
                    <a:pt x="4946074" y="761092"/>
                    <a:pt x="4984899" y="761092"/>
                  </a:cubicBezTo>
                  <a:cubicBezTo>
                    <a:pt x="5024373" y="761092"/>
                    <a:pt x="5041845" y="746855"/>
                    <a:pt x="5041845" y="718383"/>
                  </a:cubicBezTo>
                  <a:moveTo>
                    <a:pt x="5036021" y="1195300"/>
                  </a:moveTo>
                  <a:lnTo>
                    <a:pt x="5036021" y="801212"/>
                  </a:lnTo>
                  <a:lnTo>
                    <a:pt x="4933131" y="805742"/>
                  </a:lnTo>
                  <a:lnTo>
                    <a:pt x="4933131" y="1195300"/>
                  </a:lnTo>
                  <a:lnTo>
                    <a:pt x="5036021" y="1195300"/>
                  </a:lnTo>
                  <a:close/>
                  <a:moveTo>
                    <a:pt x="4740408" y="1088527"/>
                  </a:moveTo>
                  <a:cubicBezTo>
                    <a:pt x="4731348" y="1104705"/>
                    <a:pt x="4710641" y="1121530"/>
                    <a:pt x="4673756" y="1121530"/>
                  </a:cubicBezTo>
                  <a:cubicBezTo>
                    <a:pt x="4616811" y="1121530"/>
                    <a:pt x="4599339" y="1093704"/>
                    <a:pt x="4599339" y="1001815"/>
                  </a:cubicBezTo>
                  <a:cubicBezTo>
                    <a:pt x="4599339" y="913809"/>
                    <a:pt x="4619399" y="885336"/>
                    <a:pt x="4674403" y="885336"/>
                  </a:cubicBezTo>
                  <a:cubicBezTo>
                    <a:pt x="4704170" y="885336"/>
                    <a:pt x="4728113" y="897631"/>
                    <a:pt x="4740408" y="915103"/>
                  </a:cubicBezTo>
                  <a:lnTo>
                    <a:pt x="4740408" y="1088527"/>
                  </a:lnTo>
                  <a:close/>
                  <a:moveTo>
                    <a:pt x="4840709" y="1195300"/>
                  </a:moveTo>
                  <a:lnTo>
                    <a:pt x="4840709" y="686674"/>
                  </a:lnTo>
                  <a:lnTo>
                    <a:pt x="4740408" y="691851"/>
                  </a:lnTo>
                  <a:lnTo>
                    <a:pt x="4740408" y="777916"/>
                  </a:lnTo>
                  <a:lnTo>
                    <a:pt x="4741702" y="829685"/>
                  </a:lnTo>
                  <a:lnTo>
                    <a:pt x="4740408" y="830979"/>
                  </a:lnTo>
                  <a:cubicBezTo>
                    <a:pt x="4714524" y="807683"/>
                    <a:pt x="4681521" y="795388"/>
                    <a:pt x="4644636" y="795388"/>
                  </a:cubicBezTo>
                  <a:cubicBezTo>
                    <a:pt x="4544982" y="795388"/>
                    <a:pt x="4495802" y="868511"/>
                    <a:pt x="4495802" y="997285"/>
                  </a:cubicBezTo>
                  <a:cubicBezTo>
                    <a:pt x="4495802" y="1137707"/>
                    <a:pt x="4544982" y="1203065"/>
                    <a:pt x="4645930" y="1203065"/>
                  </a:cubicBezTo>
                  <a:cubicBezTo>
                    <a:pt x="4693169" y="1203065"/>
                    <a:pt x="4727466" y="1188181"/>
                    <a:pt x="4750761" y="1161003"/>
                  </a:cubicBezTo>
                  <a:lnTo>
                    <a:pt x="4752703" y="1161650"/>
                  </a:lnTo>
                  <a:lnTo>
                    <a:pt x="4762409" y="1195300"/>
                  </a:lnTo>
                  <a:lnTo>
                    <a:pt x="4840709" y="1195300"/>
                  </a:lnTo>
                  <a:close/>
                  <a:moveTo>
                    <a:pt x="5706917" y="203838"/>
                  </a:moveTo>
                  <a:lnTo>
                    <a:pt x="5706917" y="128774"/>
                  </a:lnTo>
                  <a:lnTo>
                    <a:pt x="5619558" y="128774"/>
                  </a:lnTo>
                  <a:lnTo>
                    <a:pt x="5619558" y="33002"/>
                  </a:lnTo>
                  <a:lnTo>
                    <a:pt x="5540611" y="40121"/>
                  </a:lnTo>
                  <a:lnTo>
                    <a:pt x="5523786" y="128774"/>
                  </a:lnTo>
                  <a:lnTo>
                    <a:pt x="5475253" y="128774"/>
                  </a:lnTo>
                  <a:lnTo>
                    <a:pt x="5475253" y="203838"/>
                  </a:lnTo>
                  <a:lnTo>
                    <a:pt x="5519257" y="203838"/>
                  </a:lnTo>
                  <a:lnTo>
                    <a:pt x="5519257" y="407677"/>
                  </a:lnTo>
                  <a:cubicBezTo>
                    <a:pt x="5519257" y="482094"/>
                    <a:pt x="5557436" y="527391"/>
                    <a:pt x="5635736" y="527391"/>
                  </a:cubicBezTo>
                  <a:cubicBezTo>
                    <a:pt x="5663561" y="527391"/>
                    <a:pt x="5689445" y="522214"/>
                    <a:pt x="5703035" y="516390"/>
                  </a:cubicBezTo>
                  <a:lnTo>
                    <a:pt x="5697211" y="443268"/>
                  </a:lnTo>
                  <a:cubicBezTo>
                    <a:pt x="5690092" y="445856"/>
                    <a:pt x="5676503" y="447797"/>
                    <a:pt x="5666149" y="447797"/>
                  </a:cubicBezTo>
                  <a:cubicBezTo>
                    <a:pt x="5635089" y="447797"/>
                    <a:pt x="5619558" y="434855"/>
                    <a:pt x="5619558" y="404441"/>
                  </a:cubicBezTo>
                  <a:lnTo>
                    <a:pt x="5619558" y="203838"/>
                  </a:lnTo>
                  <a:lnTo>
                    <a:pt x="5706917" y="203838"/>
                  </a:lnTo>
                  <a:close/>
                  <a:moveTo>
                    <a:pt x="5431327" y="397970"/>
                  </a:moveTo>
                  <a:cubicBezTo>
                    <a:pt x="5431327" y="262725"/>
                    <a:pt x="5252078" y="298316"/>
                    <a:pt x="5252078" y="238782"/>
                  </a:cubicBezTo>
                  <a:cubicBezTo>
                    <a:pt x="5252078" y="218722"/>
                    <a:pt x="5270197" y="205780"/>
                    <a:pt x="5303199" y="205780"/>
                  </a:cubicBezTo>
                  <a:cubicBezTo>
                    <a:pt x="5332319" y="205780"/>
                    <a:pt x="5375675" y="212251"/>
                    <a:pt x="5408031" y="225840"/>
                  </a:cubicBezTo>
                  <a:lnTo>
                    <a:pt x="5416443" y="143658"/>
                  </a:lnTo>
                  <a:cubicBezTo>
                    <a:pt x="5383440" y="130068"/>
                    <a:pt x="5344614" y="122303"/>
                    <a:pt x="5305141" y="122303"/>
                  </a:cubicBezTo>
                  <a:cubicBezTo>
                    <a:pt x="5204192" y="122303"/>
                    <a:pt x="5156306" y="172777"/>
                    <a:pt x="5156306" y="243312"/>
                  </a:cubicBezTo>
                  <a:cubicBezTo>
                    <a:pt x="5156306" y="380498"/>
                    <a:pt x="5338143" y="344260"/>
                    <a:pt x="5338143" y="407030"/>
                  </a:cubicBezTo>
                  <a:cubicBezTo>
                    <a:pt x="5338143" y="430325"/>
                    <a:pt x="5321319" y="446503"/>
                    <a:pt x="5281198" y="446503"/>
                  </a:cubicBezTo>
                  <a:cubicBezTo>
                    <a:pt x="5247548" y="446503"/>
                    <a:pt x="5201604" y="437444"/>
                    <a:pt x="5169248" y="418677"/>
                  </a:cubicBezTo>
                  <a:lnTo>
                    <a:pt x="5158895" y="501507"/>
                  </a:lnTo>
                  <a:cubicBezTo>
                    <a:pt x="5191897" y="519626"/>
                    <a:pt x="5234606" y="528685"/>
                    <a:pt x="5281845" y="528685"/>
                  </a:cubicBezTo>
                  <a:cubicBezTo>
                    <a:pt x="5387970" y="528685"/>
                    <a:pt x="5431327" y="476270"/>
                    <a:pt x="5431327" y="397970"/>
                  </a:cubicBezTo>
                  <a:moveTo>
                    <a:pt x="5087181" y="128774"/>
                  </a:moveTo>
                  <a:lnTo>
                    <a:pt x="4986879" y="128774"/>
                  </a:lnTo>
                  <a:lnTo>
                    <a:pt x="4986879" y="380498"/>
                  </a:lnTo>
                  <a:cubicBezTo>
                    <a:pt x="4986879" y="420619"/>
                    <a:pt x="4966172" y="439385"/>
                    <a:pt x="4922168" y="439385"/>
                  </a:cubicBezTo>
                  <a:cubicBezTo>
                    <a:pt x="4878165" y="439385"/>
                    <a:pt x="4857458" y="419325"/>
                    <a:pt x="4857458" y="380498"/>
                  </a:cubicBezTo>
                  <a:lnTo>
                    <a:pt x="4857458" y="128774"/>
                  </a:lnTo>
                  <a:lnTo>
                    <a:pt x="4757156" y="128774"/>
                  </a:lnTo>
                  <a:lnTo>
                    <a:pt x="4757156" y="382440"/>
                  </a:lnTo>
                  <a:cubicBezTo>
                    <a:pt x="4757156" y="475623"/>
                    <a:pt x="4810866" y="528038"/>
                    <a:pt x="4922168" y="528038"/>
                  </a:cubicBezTo>
                  <a:cubicBezTo>
                    <a:pt x="5033470" y="528038"/>
                    <a:pt x="5087181" y="477564"/>
                    <a:pt x="5087181" y="382440"/>
                  </a:cubicBezTo>
                  <a:lnTo>
                    <a:pt x="5087181" y="128774"/>
                  </a:lnTo>
                  <a:close/>
                  <a:moveTo>
                    <a:pt x="4672918" y="43356"/>
                  </a:moveTo>
                  <a:cubicBezTo>
                    <a:pt x="4672918" y="15531"/>
                    <a:pt x="4655447" y="0"/>
                    <a:pt x="4615973" y="0"/>
                  </a:cubicBezTo>
                  <a:cubicBezTo>
                    <a:pt x="4577147" y="0"/>
                    <a:pt x="4559028" y="15531"/>
                    <a:pt x="4559028" y="43356"/>
                  </a:cubicBezTo>
                  <a:cubicBezTo>
                    <a:pt x="4559028" y="75064"/>
                    <a:pt x="4577147" y="86712"/>
                    <a:pt x="4615973" y="86712"/>
                  </a:cubicBezTo>
                  <a:cubicBezTo>
                    <a:pt x="4655447" y="86712"/>
                    <a:pt x="4672918" y="72476"/>
                    <a:pt x="4672918" y="43356"/>
                  </a:cubicBezTo>
                  <a:moveTo>
                    <a:pt x="4667742" y="126833"/>
                  </a:moveTo>
                  <a:lnTo>
                    <a:pt x="4567440" y="131362"/>
                  </a:lnTo>
                  <a:lnTo>
                    <a:pt x="4567440" y="515096"/>
                  </a:lnTo>
                  <a:cubicBezTo>
                    <a:pt x="4567440" y="540980"/>
                    <a:pt x="4551910" y="551981"/>
                    <a:pt x="4530556" y="551981"/>
                  </a:cubicBezTo>
                  <a:cubicBezTo>
                    <a:pt x="4522790" y="551981"/>
                    <a:pt x="4515025" y="550687"/>
                    <a:pt x="4506612" y="548099"/>
                  </a:cubicBezTo>
                  <a:lnTo>
                    <a:pt x="4502083" y="618633"/>
                  </a:lnTo>
                  <a:cubicBezTo>
                    <a:pt x="4516966" y="623810"/>
                    <a:pt x="4536380" y="627693"/>
                    <a:pt x="4555145" y="627693"/>
                  </a:cubicBezTo>
                  <a:cubicBezTo>
                    <a:pt x="4616621" y="627693"/>
                    <a:pt x="4667742" y="601808"/>
                    <a:pt x="4667742" y="517685"/>
                  </a:cubicBezTo>
                  <a:lnTo>
                    <a:pt x="4667742" y="126833"/>
                  </a:lnTo>
                  <a:close/>
                </a:path>
              </a:pathLst>
            </a:custGeom>
            <a:grpFill/>
            <a:ln w="38058" cap="flat">
              <a:noFill/>
              <a:prstDash val="solid"/>
              <a:miter/>
            </a:ln>
          </p:spPr>
          <p:txBody>
            <a:bodyPr lIns="0" tIns="0" rIns="0" bIns="0" rtlCol="0" anchor="ctr"/>
            <a:lstStyle/>
            <a:p>
              <a:endParaRPr lang="de-CH" sz="1905"/>
            </a:p>
          </p:txBody>
        </p:sp>
        <p:sp>
          <p:nvSpPr>
            <p:cNvPr id="18" name="Freihandform: Form 17">
              <a:extLst>
                <a:ext uri="{FF2B5EF4-FFF2-40B4-BE49-F238E27FC236}">
                  <a16:creationId xmlns:a16="http://schemas.microsoft.com/office/drawing/2014/main" id="{91BF08C8-B9B1-4AAB-B9EF-AD9B3E366EE9}"/>
                </a:ext>
              </a:extLst>
            </p:cNvPr>
            <p:cNvSpPr/>
            <p:nvPr/>
          </p:nvSpPr>
          <p:spPr>
            <a:xfrm>
              <a:off x="6116012" y="2437438"/>
              <a:ext cx="38065" cy="1598732"/>
            </a:xfrm>
            <a:custGeom>
              <a:avLst/>
              <a:gdLst>
                <a:gd name="connsiteX0" fmla="*/ 0 w 38065"/>
                <a:gd name="connsiteY0" fmla="*/ 0 h 1598731"/>
                <a:gd name="connsiteX1" fmla="*/ 53938 w 38065"/>
                <a:gd name="connsiteY1" fmla="*/ 0 h 1598731"/>
                <a:gd name="connsiteX2" fmla="*/ 53938 w 38065"/>
                <a:gd name="connsiteY2" fmla="*/ 1618526 h 1598731"/>
                <a:gd name="connsiteX3" fmla="*/ 0 w 38065"/>
                <a:gd name="connsiteY3" fmla="*/ 1618526 h 1598731"/>
              </a:gdLst>
              <a:ahLst/>
              <a:cxnLst>
                <a:cxn ang="0">
                  <a:pos x="connsiteX0" y="connsiteY0"/>
                </a:cxn>
                <a:cxn ang="0">
                  <a:pos x="connsiteX1" y="connsiteY1"/>
                </a:cxn>
                <a:cxn ang="0">
                  <a:pos x="connsiteX2" y="connsiteY2"/>
                </a:cxn>
                <a:cxn ang="0">
                  <a:pos x="connsiteX3" y="connsiteY3"/>
                </a:cxn>
              </a:cxnLst>
              <a:rect l="l" t="t" r="r" b="b"/>
              <a:pathLst>
                <a:path w="38065" h="1598731">
                  <a:moveTo>
                    <a:pt x="0" y="0"/>
                  </a:moveTo>
                  <a:lnTo>
                    <a:pt x="53938" y="0"/>
                  </a:lnTo>
                  <a:lnTo>
                    <a:pt x="53938" y="1618526"/>
                  </a:lnTo>
                  <a:lnTo>
                    <a:pt x="0" y="1618526"/>
                  </a:lnTo>
                  <a:close/>
                </a:path>
              </a:pathLst>
            </a:custGeom>
            <a:grpFill/>
            <a:ln w="38058" cap="flat">
              <a:noFill/>
              <a:prstDash val="solid"/>
              <a:miter/>
            </a:ln>
          </p:spPr>
          <p:txBody>
            <a:bodyPr lIns="0" tIns="0" rIns="0" bIns="0" rtlCol="0" anchor="ctr"/>
            <a:lstStyle/>
            <a:p>
              <a:endParaRPr lang="de-CH" sz="1905"/>
            </a:p>
          </p:txBody>
        </p:sp>
      </p:grpSp>
    </p:spTree>
    <p:extLst>
      <p:ext uri="{BB962C8B-B14F-4D97-AF65-F5344CB8AC3E}">
        <p14:creationId xmlns:p14="http://schemas.microsoft.com/office/powerpoint/2010/main" val="28805489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 Glasses">
    <p:bg>
      <p:bgPr>
        <a:gradFill>
          <a:gsLst>
            <a:gs pos="0">
              <a:srgbClr val="27B6D3"/>
            </a:gs>
            <a:gs pos="76000">
              <a:schemeClr val="accent2"/>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BE5F0A9-5EBF-44C8-8390-36C4EFBD80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637" y="351"/>
            <a:ext cx="12192000" cy="6857299"/>
          </a:xfrm>
          <a:prstGeom prst="rect">
            <a:avLst/>
          </a:prstGeom>
        </p:spPr>
      </p:pic>
      <p:sp>
        <p:nvSpPr>
          <p:cNvPr id="13" name="Textplatzhalter 11">
            <a:extLst>
              <a:ext uri="{FF2B5EF4-FFF2-40B4-BE49-F238E27FC236}">
                <a16:creationId xmlns:a16="http://schemas.microsoft.com/office/drawing/2014/main" id="{FE0BE730-0E2B-4BB0-B1AF-5C8518DC8E8C}"/>
              </a:ext>
            </a:extLst>
          </p:cNvPr>
          <p:cNvSpPr>
            <a:spLocks noGrp="1"/>
          </p:cNvSpPr>
          <p:nvPr>
            <p:ph type="body" sz="quarter" idx="10" hasCustomPrompt="1"/>
          </p:nvPr>
        </p:nvSpPr>
        <p:spPr>
          <a:xfrm>
            <a:off x="762735" y="3619497"/>
            <a:ext cx="5334106" cy="1523976"/>
          </a:xfrm>
          <a:prstGeom prst="rect">
            <a:avLst/>
          </a:prstGeom>
        </p:spPr>
        <p:txBody>
          <a:bodyPr tIns="0">
            <a:normAutofit/>
          </a:bodyPr>
          <a:lstStyle>
            <a:lvl1pPr marL="0" marR="0" indent="0" algn="l" defTabSz="967710" rtl="0" eaLnBrk="1" fontAlgn="auto" latinLnBrk="0" hangingPunct="1">
              <a:lnSpc>
                <a:spcPct val="100000"/>
              </a:lnSpc>
              <a:spcBef>
                <a:spcPts val="0"/>
              </a:spcBef>
              <a:spcAft>
                <a:spcPts val="0"/>
              </a:spcAft>
              <a:buClrTx/>
              <a:buSzTx/>
              <a:buFont typeface="Arial" panose="020B0604020202020204" pitchFamily="34" charset="0"/>
              <a:buNone/>
              <a:tabLst/>
              <a:defRPr sz="3387" b="1">
                <a:solidFill>
                  <a:schemeClr val="bg1"/>
                </a:solidFill>
              </a:defRPr>
            </a:lvl1pPr>
          </a:lstStyle>
          <a:p>
            <a:pPr marL="0" marR="0" lvl="0" indent="0" algn="l" defTabSz="96771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err="1"/>
              <a:t>Accessibility</a:t>
            </a:r>
            <a:r>
              <a:rPr lang="de-DE" dirty="0"/>
              <a:t> </a:t>
            </a:r>
            <a:r>
              <a:rPr lang="de-DE" dirty="0" err="1"/>
              <a:t>concept</a:t>
            </a:r>
            <a:br>
              <a:rPr lang="de-DE" dirty="0"/>
            </a:br>
            <a:r>
              <a:rPr lang="de-DE" dirty="0" err="1"/>
              <a:t>for</a:t>
            </a:r>
            <a:r>
              <a:rPr lang="de-DE" dirty="0"/>
              <a:t> </a:t>
            </a:r>
            <a:r>
              <a:rPr lang="de-DE" dirty="0" err="1"/>
              <a:t>the</a:t>
            </a:r>
            <a:r>
              <a:rPr lang="de-DE" dirty="0"/>
              <a:t> US </a:t>
            </a:r>
            <a:r>
              <a:rPr lang="de-DE" dirty="0" err="1"/>
              <a:t>website</a:t>
            </a:r>
            <a:r>
              <a:rPr lang="de-DE" dirty="0"/>
              <a:t>.</a:t>
            </a:r>
          </a:p>
        </p:txBody>
      </p:sp>
      <p:sp>
        <p:nvSpPr>
          <p:cNvPr id="15" name="Textplatzhalter 11">
            <a:extLst>
              <a:ext uri="{FF2B5EF4-FFF2-40B4-BE49-F238E27FC236}">
                <a16:creationId xmlns:a16="http://schemas.microsoft.com/office/drawing/2014/main" id="{105223AD-7112-4915-8328-146B2858C9EE}"/>
              </a:ext>
            </a:extLst>
          </p:cNvPr>
          <p:cNvSpPr>
            <a:spLocks noGrp="1"/>
          </p:cNvSpPr>
          <p:nvPr>
            <p:ph type="body" sz="quarter" idx="11" hasCustomPrompt="1"/>
          </p:nvPr>
        </p:nvSpPr>
        <p:spPr>
          <a:xfrm>
            <a:off x="762733" y="3047918"/>
            <a:ext cx="5333774" cy="380990"/>
          </a:xfrm>
          <a:prstGeom prst="rect">
            <a:avLst/>
          </a:prstGeom>
        </p:spPr>
        <p:txBody>
          <a:bodyPr tIns="0" anchor="ctr" anchorCtr="0">
            <a:normAutofit/>
          </a:bodyPr>
          <a:lstStyle>
            <a:lvl1pPr marL="0" indent="0">
              <a:lnSpc>
                <a:spcPct val="100000"/>
              </a:lnSpc>
              <a:spcBef>
                <a:spcPts val="0"/>
              </a:spcBef>
              <a:buNone/>
              <a:defRPr sz="1905" b="1">
                <a:solidFill>
                  <a:schemeClr val="bg1"/>
                </a:solidFill>
              </a:defRPr>
            </a:lvl1pPr>
          </a:lstStyle>
          <a:p>
            <a:pPr lvl="0"/>
            <a:r>
              <a:rPr lang="de-DE" dirty="0"/>
              <a:t>Ricola AG</a:t>
            </a:r>
          </a:p>
        </p:txBody>
      </p:sp>
      <p:sp>
        <p:nvSpPr>
          <p:cNvPr id="16" name="Textplatzhalter 11">
            <a:extLst>
              <a:ext uri="{FF2B5EF4-FFF2-40B4-BE49-F238E27FC236}">
                <a16:creationId xmlns:a16="http://schemas.microsoft.com/office/drawing/2014/main" id="{4BBD0168-3F9F-4FD3-BCD7-C1C16765ACF8}"/>
              </a:ext>
            </a:extLst>
          </p:cNvPr>
          <p:cNvSpPr>
            <a:spLocks noGrp="1"/>
          </p:cNvSpPr>
          <p:nvPr>
            <p:ph type="body" sz="quarter" idx="12" hasCustomPrompt="1"/>
          </p:nvPr>
        </p:nvSpPr>
        <p:spPr>
          <a:xfrm>
            <a:off x="761968" y="5714846"/>
            <a:ext cx="5333774" cy="380990"/>
          </a:xfrm>
          <a:prstGeom prst="rect">
            <a:avLst/>
          </a:prstGeom>
        </p:spPr>
        <p:txBody>
          <a:bodyPr tIns="0" anchor="ctr" anchorCtr="0">
            <a:normAutofit/>
          </a:bodyPr>
          <a:lstStyle>
            <a:lvl1pPr marL="0" indent="0">
              <a:lnSpc>
                <a:spcPct val="100000"/>
              </a:lnSpc>
              <a:spcBef>
                <a:spcPts val="0"/>
              </a:spcBef>
              <a:buNone/>
              <a:defRPr sz="1482">
                <a:solidFill>
                  <a:schemeClr val="bg1"/>
                </a:solidFill>
              </a:defRPr>
            </a:lvl1pPr>
          </a:lstStyle>
          <a:p>
            <a:pPr lvl="0"/>
            <a:r>
              <a:rPr lang="de-DE" dirty="0"/>
              <a:t>Laurin Stoll, 23.04.2020</a:t>
            </a:r>
          </a:p>
        </p:txBody>
      </p:sp>
      <p:grpSp>
        <p:nvGrpSpPr>
          <p:cNvPr id="12" name="Gruppieren 11">
            <a:extLst>
              <a:ext uri="{FF2B5EF4-FFF2-40B4-BE49-F238E27FC236}">
                <a16:creationId xmlns:a16="http://schemas.microsoft.com/office/drawing/2014/main" id="{40BE882B-D82A-49A7-82F1-64CE247758B0}"/>
              </a:ext>
            </a:extLst>
          </p:cNvPr>
          <p:cNvGrpSpPr>
            <a:grpSpLocks noChangeAspect="1"/>
          </p:cNvGrpSpPr>
          <p:nvPr userDrawn="1"/>
        </p:nvGrpSpPr>
        <p:grpSpPr>
          <a:xfrm>
            <a:off x="761968" y="762747"/>
            <a:ext cx="3174863" cy="761979"/>
            <a:chOff x="2182355" y="2437438"/>
            <a:chExt cx="6661380" cy="1598732"/>
          </a:xfrm>
          <a:solidFill>
            <a:schemeClr val="bg1"/>
          </a:solidFill>
        </p:grpSpPr>
        <p:sp>
          <p:nvSpPr>
            <p:cNvPr id="17" name="Freihandform: Form 16">
              <a:extLst>
                <a:ext uri="{FF2B5EF4-FFF2-40B4-BE49-F238E27FC236}">
                  <a16:creationId xmlns:a16="http://schemas.microsoft.com/office/drawing/2014/main" id="{61FD3406-A113-42A5-AEBD-9B3A3CA1B85D}"/>
                </a:ext>
              </a:extLst>
            </p:cNvPr>
            <p:cNvSpPr/>
            <p:nvPr/>
          </p:nvSpPr>
          <p:spPr>
            <a:xfrm>
              <a:off x="2182355" y="2590916"/>
              <a:ext cx="6661380" cy="1294212"/>
            </a:xfrm>
            <a:custGeom>
              <a:avLst/>
              <a:gdLst>
                <a:gd name="connsiteX0" fmla="*/ 375635 w 6661380"/>
                <a:gd name="connsiteY0" fmla="*/ 508001 h 1294211"/>
                <a:gd name="connsiteX1" fmla="*/ 462690 w 6661380"/>
                <a:gd name="connsiteY1" fmla="*/ 420946 h 1294211"/>
                <a:gd name="connsiteX2" fmla="*/ 210205 w 6661380"/>
                <a:gd name="connsiteY2" fmla="*/ 168461 h 1294211"/>
                <a:gd name="connsiteX3" fmla="*/ 36057 w 6661380"/>
                <a:gd name="connsiteY3" fmla="*/ 168461 h 1294211"/>
                <a:gd name="connsiteX4" fmla="*/ 36057 w 6661380"/>
                <a:gd name="connsiteY4" fmla="*/ 342608 h 1294211"/>
                <a:gd name="connsiteX5" fmla="*/ 201488 w 6661380"/>
                <a:gd name="connsiteY5" fmla="*/ 508001 h 1294211"/>
                <a:gd name="connsiteX6" fmla="*/ 375635 w 6661380"/>
                <a:gd name="connsiteY6" fmla="*/ 508001 h 1294211"/>
                <a:gd name="connsiteX7" fmla="*/ 1054525 w 6661380"/>
                <a:gd name="connsiteY7" fmla="*/ 342799 h 1294211"/>
                <a:gd name="connsiteX8" fmla="*/ 1054525 w 6661380"/>
                <a:gd name="connsiteY8" fmla="*/ 168651 h 1294211"/>
                <a:gd name="connsiteX9" fmla="*/ 880378 w 6661380"/>
                <a:gd name="connsiteY9" fmla="*/ 168651 h 1294211"/>
                <a:gd name="connsiteX10" fmla="*/ 463489 w 6661380"/>
                <a:gd name="connsiteY10" fmla="*/ 584740 h 1294211"/>
                <a:gd name="connsiteX11" fmla="*/ 427442 w 6661380"/>
                <a:gd name="connsiteY11" fmla="*/ 671795 h 1294211"/>
                <a:gd name="connsiteX12" fmla="*/ 427442 w 6661380"/>
                <a:gd name="connsiteY12" fmla="*/ 1065121 h 1294211"/>
                <a:gd name="connsiteX13" fmla="*/ 550544 w 6661380"/>
                <a:gd name="connsiteY13" fmla="*/ 1188261 h 1294211"/>
                <a:gd name="connsiteX14" fmla="*/ 673685 w 6661380"/>
                <a:gd name="connsiteY14" fmla="*/ 1065121 h 1294211"/>
                <a:gd name="connsiteX15" fmla="*/ 673685 w 6661380"/>
                <a:gd name="connsiteY15" fmla="*/ 722802 h 1294211"/>
                <a:gd name="connsiteX16" fmla="*/ 1054525 w 6661380"/>
                <a:gd name="connsiteY16" fmla="*/ 342799 h 1294211"/>
                <a:gd name="connsiteX17" fmla="*/ 1950500 w 6661380"/>
                <a:gd name="connsiteY17" fmla="*/ 681425 h 1294211"/>
                <a:gd name="connsiteX18" fmla="*/ 1940299 w 6661380"/>
                <a:gd name="connsiteY18" fmla="*/ 792118 h 1294211"/>
                <a:gd name="connsiteX19" fmla="*/ 1784041 w 6661380"/>
                <a:gd name="connsiteY19" fmla="*/ 948604 h 1294211"/>
                <a:gd name="connsiteX20" fmla="*/ 1674072 w 6661380"/>
                <a:gd name="connsiteY20" fmla="*/ 958729 h 1294211"/>
                <a:gd name="connsiteX21" fmla="*/ 1603613 w 6661380"/>
                <a:gd name="connsiteY21" fmla="*/ 958729 h 1294211"/>
                <a:gd name="connsiteX22" fmla="*/ 1493643 w 6661380"/>
                <a:gd name="connsiteY22" fmla="*/ 948604 h 1294211"/>
                <a:gd name="connsiteX23" fmla="*/ 1337386 w 6661380"/>
                <a:gd name="connsiteY23" fmla="*/ 792118 h 1294211"/>
                <a:gd name="connsiteX24" fmla="*/ 1327185 w 6661380"/>
                <a:gd name="connsiteY24" fmla="*/ 681425 h 1294211"/>
                <a:gd name="connsiteX25" fmla="*/ 1327185 w 6661380"/>
                <a:gd name="connsiteY25" fmla="*/ 623490 h 1294211"/>
                <a:gd name="connsiteX26" fmla="*/ 1337386 w 6661380"/>
                <a:gd name="connsiteY26" fmla="*/ 512797 h 1294211"/>
                <a:gd name="connsiteX27" fmla="*/ 1493643 w 6661380"/>
                <a:gd name="connsiteY27" fmla="*/ 356312 h 1294211"/>
                <a:gd name="connsiteX28" fmla="*/ 1603613 w 6661380"/>
                <a:gd name="connsiteY28" fmla="*/ 346186 h 1294211"/>
                <a:gd name="connsiteX29" fmla="*/ 1674072 w 6661380"/>
                <a:gd name="connsiteY29" fmla="*/ 346186 h 1294211"/>
                <a:gd name="connsiteX30" fmla="*/ 1784041 w 6661380"/>
                <a:gd name="connsiteY30" fmla="*/ 356312 h 1294211"/>
                <a:gd name="connsiteX31" fmla="*/ 1940299 w 6661380"/>
                <a:gd name="connsiteY31" fmla="*/ 512797 h 1294211"/>
                <a:gd name="connsiteX32" fmla="*/ 1950500 w 6661380"/>
                <a:gd name="connsiteY32" fmla="*/ 623490 h 1294211"/>
                <a:gd name="connsiteX33" fmla="*/ 1950500 w 6661380"/>
                <a:gd name="connsiteY33" fmla="*/ 681425 h 1294211"/>
                <a:gd name="connsiteX34" fmla="*/ 2112543 w 6661380"/>
                <a:gd name="connsiteY34" fmla="*/ 993787 h 1294211"/>
                <a:gd name="connsiteX35" fmla="*/ 2186922 w 6661380"/>
                <a:gd name="connsiteY35" fmla="*/ 688315 h 1294211"/>
                <a:gd name="connsiteX36" fmla="*/ 2186922 w 6661380"/>
                <a:gd name="connsiteY36" fmla="*/ 627335 h 1294211"/>
                <a:gd name="connsiteX37" fmla="*/ 2113076 w 6661380"/>
                <a:gd name="connsiteY37" fmla="*/ 322738 h 1294211"/>
                <a:gd name="connsiteX38" fmla="*/ 1983426 w 6661380"/>
                <a:gd name="connsiteY38" fmla="*/ 193926 h 1294211"/>
                <a:gd name="connsiteX39" fmla="*/ 1676317 w 6661380"/>
                <a:gd name="connsiteY39" fmla="*/ 120499 h 1294211"/>
                <a:gd name="connsiteX40" fmla="*/ 1601368 w 6661380"/>
                <a:gd name="connsiteY40" fmla="*/ 120499 h 1294211"/>
                <a:gd name="connsiteX41" fmla="*/ 1294259 w 6661380"/>
                <a:gd name="connsiteY41" fmla="*/ 193926 h 1294211"/>
                <a:gd name="connsiteX42" fmla="*/ 1164609 w 6661380"/>
                <a:gd name="connsiteY42" fmla="*/ 322738 h 1294211"/>
                <a:gd name="connsiteX43" fmla="*/ 1090763 w 6661380"/>
                <a:gd name="connsiteY43" fmla="*/ 627335 h 1294211"/>
                <a:gd name="connsiteX44" fmla="*/ 1090763 w 6661380"/>
                <a:gd name="connsiteY44" fmla="*/ 688315 h 1294211"/>
                <a:gd name="connsiteX45" fmla="*/ 1165142 w 6661380"/>
                <a:gd name="connsiteY45" fmla="*/ 993787 h 1294211"/>
                <a:gd name="connsiteX46" fmla="*/ 1293383 w 6661380"/>
                <a:gd name="connsiteY46" fmla="*/ 1121191 h 1294211"/>
                <a:gd name="connsiteX47" fmla="*/ 1601368 w 6661380"/>
                <a:gd name="connsiteY47" fmla="*/ 1195151 h 1294211"/>
                <a:gd name="connsiteX48" fmla="*/ 1676317 w 6661380"/>
                <a:gd name="connsiteY48" fmla="*/ 1195151 h 1294211"/>
                <a:gd name="connsiteX49" fmla="*/ 1984302 w 6661380"/>
                <a:gd name="connsiteY49" fmla="*/ 1121191 h 1294211"/>
                <a:gd name="connsiteX50" fmla="*/ 2112543 w 6661380"/>
                <a:gd name="connsiteY50" fmla="*/ 993787 h 1294211"/>
                <a:gd name="connsiteX51" fmla="*/ 3160899 w 6661380"/>
                <a:gd name="connsiteY51" fmla="*/ 684775 h 1294211"/>
                <a:gd name="connsiteX52" fmla="*/ 3117505 w 6661380"/>
                <a:gd name="connsiteY52" fmla="*/ 873654 h 1294211"/>
                <a:gd name="connsiteX53" fmla="*/ 3072132 w 6661380"/>
                <a:gd name="connsiteY53" fmla="*/ 918989 h 1294211"/>
                <a:gd name="connsiteX54" fmla="*/ 2883283 w 6661380"/>
                <a:gd name="connsiteY54" fmla="*/ 962383 h 1294211"/>
                <a:gd name="connsiteX55" fmla="*/ 2812520 w 6661380"/>
                <a:gd name="connsiteY55" fmla="*/ 962383 h 1294211"/>
                <a:gd name="connsiteX56" fmla="*/ 2623680 w 6661380"/>
                <a:gd name="connsiteY56" fmla="*/ 918989 h 1294211"/>
                <a:gd name="connsiteX57" fmla="*/ 2578306 w 6661380"/>
                <a:gd name="connsiteY57" fmla="*/ 873654 h 1294211"/>
                <a:gd name="connsiteX58" fmla="*/ 2534950 w 6661380"/>
                <a:gd name="connsiteY58" fmla="*/ 684775 h 1294211"/>
                <a:gd name="connsiteX59" fmla="*/ 2534950 w 6661380"/>
                <a:gd name="connsiteY59" fmla="*/ 626802 h 1294211"/>
                <a:gd name="connsiteX60" fmla="*/ 2578306 w 6661380"/>
                <a:gd name="connsiteY60" fmla="*/ 437961 h 1294211"/>
                <a:gd name="connsiteX61" fmla="*/ 2623680 w 6661380"/>
                <a:gd name="connsiteY61" fmla="*/ 392626 h 1294211"/>
                <a:gd name="connsiteX62" fmla="*/ 2812520 w 6661380"/>
                <a:gd name="connsiteY62" fmla="*/ 349194 h 1294211"/>
                <a:gd name="connsiteX63" fmla="*/ 2883283 w 6661380"/>
                <a:gd name="connsiteY63" fmla="*/ 349194 h 1294211"/>
                <a:gd name="connsiteX64" fmla="*/ 3072132 w 6661380"/>
                <a:gd name="connsiteY64" fmla="*/ 392626 h 1294211"/>
                <a:gd name="connsiteX65" fmla="*/ 3117505 w 6661380"/>
                <a:gd name="connsiteY65" fmla="*/ 437961 h 1294211"/>
                <a:gd name="connsiteX66" fmla="*/ 3160899 w 6661380"/>
                <a:gd name="connsiteY66" fmla="*/ 626802 h 1294211"/>
                <a:gd name="connsiteX67" fmla="*/ 3160899 w 6661380"/>
                <a:gd name="connsiteY67" fmla="*/ 684775 h 1294211"/>
                <a:gd name="connsiteX68" fmla="*/ 3394162 w 6661380"/>
                <a:gd name="connsiteY68" fmla="*/ 686412 h 1294211"/>
                <a:gd name="connsiteX69" fmla="*/ 3394162 w 6661380"/>
                <a:gd name="connsiteY69" fmla="*/ 625203 h 1294211"/>
                <a:gd name="connsiteX70" fmla="*/ 3334704 w 6661380"/>
                <a:gd name="connsiteY70" fmla="*/ 343979 h 1294211"/>
                <a:gd name="connsiteX71" fmla="*/ 3166495 w 6661380"/>
                <a:gd name="connsiteY71" fmla="*/ 175769 h 1294211"/>
                <a:gd name="connsiteX72" fmla="*/ 2885270 w 6661380"/>
                <a:gd name="connsiteY72" fmla="*/ 116312 h 1294211"/>
                <a:gd name="connsiteX73" fmla="*/ 2810541 w 6661380"/>
                <a:gd name="connsiteY73" fmla="*/ 116312 h 1294211"/>
                <a:gd name="connsiteX74" fmla="*/ 2529355 w 6661380"/>
                <a:gd name="connsiteY74" fmla="*/ 175769 h 1294211"/>
                <a:gd name="connsiteX75" fmla="*/ 2361108 w 6661380"/>
                <a:gd name="connsiteY75" fmla="*/ 343979 h 1294211"/>
                <a:gd name="connsiteX76" fmla="*/ 2301650 w 6661380"/>
                <a:gd name="connsiteY76" fmla="*/ 625203 h 1294211"/>
                <a:gd name="connsiteX77" fmla="*/ 2301650 w 6661380"/>
                <a:gd name="connsiteY77" fmla="*/ 686412 h 1294211"/>
                <a:gd name="connsiteX78" fmla="*/ 2382310 w 6661380"/>
                <a:gd name="connsiteY78" fmla="*/ 1003494 h 1294211"/>
                <a:gd name="connsiteX79" fmla="*/ 2493460 w 6661380"/>
                <a:gd name="connsiteY79" fmla="*/ 1114644 h 1294211"/>
                <a:gd name="connsiteX80" fmla="*/ 2810541 w 6661380"/>
                <a:gd name="connsiteY80" fmla="*/ 1195303 h 1294211"/>
                <a:gd name="connsiteX81" fmla="*/ 2885270 w 6661380"/>
                <a:gd name="connsiteY81" fmla="*/ 1195303 h 1294211"/>
                <a:gd name="connsiteX82" fmla="*/ 3202352 w 6661380"/>
                <a:gd name="connsiteY82" fmla="*/ 1114644 h 1294211"/>
                <a:gd name="connsiteX83" fmla="*/ 3313502 w 6661380"/>
                <a:gd name="connsiteY83" fmla="*/ 1003494 h 1294211"/>
                <a:gd name="connsiteX84" fmla="*/ 3394162 w 6661380"/>
                <a:gd name="connsiteY84" fmla="*/ 686412 h 1294211"/>
                <a:gd name="connsiteX85" fmla="*/ 6661892 w 6661380"/>
                <a:gd name="connsiteY85" fmla="*/ 1146767 h 1294211"/>
                <a:gd name="connsiteX86" fmla="*/ 6604300 w 6661380"/>
                <a:gd name="connsiteY86" fmla="*/ 1091116 h 1294211"/>
                <a:gd name="connsiteX87" fmla="*/ 6546061 w 6661380"/>
                <a:gd name="connsiteY87" fmla="*/ 1146767 h 1294211"/>
                <a:gd name="connsiteX88" fmla="*/ 6604300 w 6661380"/>
                <a:gd name="connsiteY88" fmla="*/ 1203065 h 1294211"/>
                <a:gd name="connsiteX89" fmla="*/ 6661892 w 6661380"/>
                <a:gd name="connsiteY89" fmla="*/ 1146767 h 1294211"/>
                <a:gd name="connsiteX90" fmla="*/ 6462203 w 6661380"/>
                <a:gd name="connsiteY90" fmla="*/ 1195300 h 1294211"/>
                <a:gd name="connsiteX91" fmla="*/ 6462203 w 6661380"/>
                <a:gd name="connsiteY91" fmla="*/ 686674 h 1294211"/>
                <a:gd name="connsiteX92" fmla="*/ 6360608 w 6661380"/>
                <a:gd name="connsiteY92" fmla="*/ 691204 h 1294211"/>
                <a:gd name="connsiteX93" fmla="*/ 6360608 w 6661380"/>
                <a:gd name="connsiteY93" fmla="*/ 1195300 h 1294211"/>
                <a:gd name="connsiteX94" fmla="*/ 6462203 w 6661380"/>
                <a:gd name="connsiteY94" fmla="*/ 1195300 h 1294211"/>
                <a:gd name="connsiteX95" fmla="*/ 6174432 w 6661380"/>
                <a:gd name="connsiteY95" fmla="*/ 1076232 h 1294211"/>
                <a:gd name="connsiteX96" fmla="*/ 6109074 w 6661380"/>
                <a:gd name="connsiteY96" fmla="*/ 1122177 h 1294211"/>
                <a:gd name="connsiteX97" fmla="*/ 6053423 w 6661380"/>
                <a:gd name="connsiteY97" fmla="*/ 1070408 h 1294211"/>
                <a:gd name="connsiteX98" fmla="*/ 6118781 w 6661380"/>
                <a:gd name="connsiteY98" fmla="*/ 1018640 h 1294211"/>
                <a:gd name="connsiteX99" fmla="*/ 6174432 w 6661380"/>
                <a:gd name="connsiteY99" fmla="*/ 1027052 h 1294211"/>
                <a:gd name="connsiteX100" fmla="*/ 6174432 w 6661380"/>
                <a:gd name="connsiteY100" fmla="*/ 1076232 h 1294211"/>
                <a:gd name="connsiteX101" fmla="*/ 6197080 w 6661380"/>
                <a:gd name="connsiteY101" fmla="*/ 1195300 h 1294211"/>
                <a:gd name="connsiteX102" fmla="*/ 6274086 w 6661380"/>
                <a:gd name="connsiteY102" fmla="*/ 1195300 h 1294211"/>
                <a:gd name="connsiteX103" fmla="*/ 6274086 w 6661380"/>
                <a:gd name="connsiteY103" fmla="*/ 952635 h 1294211"/>
                <a:gd name="connsiteX104" fmla="*/ 6118134 w 6661380"/>
                <a:gd name="connsiteY104" fmla="*/ 795388 h 1294211"/>
                <a:gd name="connsiteX105" fmla="*/ 5983536 w 6661380"/>
                <a:gd name="connsiteY105" fmla="*/ 821272 h 1294211"/>
                <a:gd name="connsiteX106" fmla="*/ 5991948 w 6661380"/>
                <a:gd name="connsiteY106" fmla="*/ 901514 h 1294211"/>
                <a:gd name="connsiteX107" fmla="*/ 6100014 w 6661380"/>
                <a:gd name="connsiteY107" fmla="*/ 880159 h 1294211"/>
                <a:gd name="connsiteX108" fmla="*/ 6174432 w 6661380"/>
                <a:gd name="connsiteY108" fmla="*/ 937751 h 1294211"/>
                <a:gd name="connsiteX109" fmla="*/ 6174432 w 6661380"/>
                <a:gd name="connsiteY109" fmla="*/ 960400 h 1294211"/>
                <a:gd name="connsiteX110" fmla="*/ 6099367 w 6661380"/>
                <a:gd name="connsiteY110" fmla="*/ 949399 h 1294211"/>
                <a:gd name="connsiteX111" fmla="*/ 5959593 w 6661380"/>
                <a:gd name="connsiteY111" fmla="*/ 1071702 h 1294211"/>
                <a:gd name="connsiteX112" fmla="*/ 6081249 w 6661380"/>
                <a:gd name="connsiteY112" fmla="*/ 1201771 h 1294211"/>
                <a:gd name="connsiteX113" fmla="*/ 6187374 w 6661380"/>
                <a:gd name="connsiteY113" fmla="*/ 1157120 h 1294211"/>
                <a:gd name="connsiteX114" fmla="*/ 6189315 w 6661380"/>
                <a:gd name="connsiteY114" fmla="*/ 1157768 h 1294211"/>
                <a:gd name="connsiteX115" fmla="*/ 6197080 w 6661380"/>
                <a:gd name="connsiteY115" fmla="*/ 1195300 h 1294211"/>
                <a:gd name="connsiteX116" fmla="*/ 5915323 w 6661380"/>
                <a:gd name="connsiteY116" fmla="*/ 878218 h 1294211"/>
                <a:gd name="connsiteX117" fmla="*/ 5915323 w 6661380"/>
                <a:gd name="connsiteY117" fmla="*/ 803153 h 1294211"/>
                <a:gd name="connsiteX118" fmla="*/ 5827964 w 6661380"/>
                <a:gd name="connsiteY118" fmla="*/ 803153 h 1294211"/>
                <a:gd name="connsiteX119" fmla="*/ 5827964 w 6661380"/>
                <a:gd name="connsiteY119" fmla="*/ 707382 h 1294211"/>
                <a:gd name="connsiteX120" fmla="*/ 5749017 w 6661380"/>
                <a:gd name="connsiteY120" fmla="*/ 714500 h 1294211"/>
                <a:gd name="connsiteX121" fmla="*/ 5732192 w 6661380"/>
                <a:gd name="connsiteY121" fmla="*/ 803153 h 1294211"/>
                <a:gd name="connsiteX122" fmla="*/ 5683660 w 6661380"/>
                <a:gd name="connsiteY122" fmla="*/ 803153 h 1294211"/>
                <a:gd name="connsiteX123" fmla="*/ 5683660 w 6661380"/>
                <a:gd name="connsiteY123" fmla="*/ 878218 h 1294211"/>
                <a:gd name="connsiteX124" fmla="*/ 5727662 w 6661380"/>
                <a:gd name="connsiteY124" fmla="*/ 878218 h 1294211"/>
                <a:gd name="connsiteX125" fmla="*/ 5727662 w 6661380"/>
                <a:gd name="connsiteY125" fmla="*/ 1082056 h 1294211"/>
                <a:gd name="connsiteX126" fmla="*/ 5844141 w 6661380"/>
                <a:gd name="connsiteY126" fmla="*/ 1201771 h 1294211"/>
                <a:gd name="connsiteX127" fmla="*/ 5911440 w 6661380"/>
                <a:gd name="connsiteY127" fmla="*/ 1190770 h 1294211"/>
                <a:gd name="connsiteX128" fmla="*/ 5905617 w 6661380"/>
                <a:gd name="connsiteY128" fmla="*/ 1117647 h 1294211"/>
                <a:gd name="connsiteX129" fmla="*/ 5874556 w 6661380"/>
                <a:gd name="connsiteY129" fmla="*/ 1122177 h 1294211"/>
                <a:gd name="connsiteX130" fmla="*/ 5827964 w 6661380"/>
                <a:gd name="connsiteY130" fmla="*/ 1078821 h 1294211"/>
                <a:gd name="connsiteX131" fmla="*/ 5827964 w 6661380"/>
                <a:gd name="connsiteY131" fmla="*/ 878218 h 1294211"/>
                <a:gd name="connsiteX132" fmla="*/ 5915323 w 6661380"/>
                <a:gd name="connsiteY132" fmla="*/ 878218 h 1294211"/>
                <a:gd name="connsiteX133" fmla="*/ 5626486 w 6661380"/>
                <a:gd name="connsiteY133" fmla="*/ 718383 h 1294211"/>
                <a:gd name="connsiteX134" fmla="*/ 5569541 w 6661380"/>
                <a:gd name="connsiteY134" fmla="*/ 675027 h 1294211"/>
                <a:gd name="connsiteX135" fmla="*/ 5511948 w 6661380"/>
                <a:gd name="connsiteY135" fmla="*/ 718383 h 1294211"/>
                <a:gd name="connsiteX136" fmla="*/ 5569541 w 6661380"/>
                <a:gd name="connsiteY136" fmla="*/ 761092 h 1294211"/>
                <a:gd name="connsiteX137" fmla="*/ 5626486 w 6661380"/>
                <a:gd name="connsiteY137" fmla="*/ 718383 h 1294211"/>
                <a:gd name="connsiteX138" fmla="*/ 5620662 w 6661380"/>
                <a:gd name="connsiteY138" fmla="*/ 1195300 h 1294211"/>
                <a:gd name="connsiteX139" fmla="*/ 5620662 w 6661380"/>
                <a:gd name="connsiteY139" fmla="*/ 801212 h 1294211"/>
                <a:gd name="connsiteX140" fmla="*/ 5517772 w 6661380"/>
                <a:gd name="connsiteY140" fmla="*/ 805742 h 1294211"/>
                <a:gd name="connsiteX141" fmla="*/ 5517772 w 6661380"/>
                <a:gd name="connsiteY141" fmla="*/ 1195300 h 1294211"/>
                <a:gd name="connsiteX142" fmla="*/ 5620662 w 6661380"/>
                <a:gd name="connsiteY142" fmla="*/ 1195300 h 1294211"/>
                <a:gd name="connsiteX143" fmla="*/ 5271910 w 6661380"/>
                <a:gd name="connsiteY143" fmla="*/ 871747 h 1294211"/>
                <a:gd name="connsiteX144" fmla="*/ 5323679 w 6661380"/>
                <a:gd name="connsiteY144" fmla="*/ 919633 h 1294211"/>
                <a:gd name="connsiteX145" fmla="*/ 5269321 w 6661380"/>
                <a:gd name="connsiteY145" fmla="*/ 968166 h 1294211"/>
                <a:gd name="connsiteX146" fmla="*/ 5219495 w 6661380"/>
                <a:gd name="connsiteY146" fmla="*/ 920280 h 1294211"/>
                <a:gd name="connsiteX147" fmla="*/ 5271910 w 6661380"/>
                <a:gd name="connsiteY147" fmla="*/ 871747 h 1294211"/>
                <a:gd name="connsiteX148" fmla="*/ 5310089 w 6661380"/>
                <a:gd name="connsiteY148" fmla="*/ 1160356 h 1294211"/>
                <a:gd name="connsiteX149" fmla="*/ 5364446 w 6661380"/>
                <a:gd name="connsiteY149" fmla="*/ 1190123 h 1294211"/>
                <a:gd name="connsiteX150" fmla="*/ 5272557 w 6661380"/>
                <a:gd name="connsiteY150" fmla="*/ 1226361 h 1294211"/>
                <a:gd name="connsiteX151" fmla="*/ 5200728 w 6661380"/>
                <a:gd name="connsiteY151" fmla="*/ 1185593 h 1294211"/>
                <a:gd name="connsiteX152" fmla="*/ 5216906 w 6661380"/>
                <a:gd name="connsiteY152" fmla="*/ 1153885 h 1294211"/>
                <a:gd name="connsiteX153" fmla="*/ 5310089 w 6661380"/>
                <a:gd name="connsiteY153" fmla="*/ 1160356 h 1294211"/>
                <a:gd name="connsiteX154" fmla="*/ 5271263 w 6661380"/>
                <a:gd name="connsiteY154" fmla="*/ 1037406 h 1294211"/>
                <a:gd name="connsiteX155" fmla="*/ 5420097 w 6661380"/>
                <a:gd name="connsiteY155" fmla="*/ 917691 h 1294211"/>
                <a:gd name="connsiteX156" fmla="*/ 5414273 w 6661380"/>
                <a:gd name="connsiteY156" fmla="*/ 876276 h 1294211"/>
                <a:gd name="connsiteX157" fmla="*/ 5455688 w 6661380"/>
                <a:gd name="connsiteY157" fmla="*/ 843921 h 1294211"/>
                <a:gd name="connsiteX158" fmla="*/ 5434981 w 6661380"/>
                <a:gd name="connsiteY158" fmla="*/ 796035 h 1294211"/>
                <a:gd name="connsiteX159" fmla="*/ 5368328 w 6661380"/>
                <a:gd name="connsiteY159" fmla="*/ 817390 h 1294211"/>
                <a:gd name="connsiteX160" fmla="*/ 5270616 w 6661380"/>
                <a:gd name="connsiteY160" fmla="*/ 796035 h 1294211"/>
                <a:gd name="connsiteX161" fmla="*/ 5120488 w 6661380"/>
                <a:gd name="connsiteY161" fmla="*/ 917691 h 1294211"/>
                <a:gd name="connsiteX162" fmla="*/ 5163196 w 6661380"/>
                <a:gd name="connsiteY162" fmla="*/ 1010227 h 1294211"/>
                <a:gd name="connsiteX163" fmla="*/ 5115958 w 6661380"/>
                <a:gd name="connsiteY163" fmla="*/ 1077526 h 1294211"/>
                <a:gd name="connsiteX164" fmla="*/ 5145724 w 6661380"/>
                <a:gd name="connsiteY164" fmla="*/ 1135119 h 1294211"/>
                <a:gd name="connsiteX165" fmla="*/ 5115311 w 6661380"/>
                <a:gd name="connsiteY165" fmla="*/ 1198535 h 1294211"/>
                <a:gd name="connsiteX166" fmla="*/ 5274498 w 6661380"/>
                <a:gd name="connsiteY166" fmla="*/ 1302072 h 1294211"/>
                <a:gd name="connsiteX167" fmla="*/ 5454394 w 6661380"/>
                <a:gd name="connsiteY167" fmla="*/ 1175239 h 1294211"/>
                <a:gd name="connsiteX168" fmla="*/ 5327561 w 6661380"/>
                <a:gd name="connsiteY168" fmla="*/ 1075585 h 1294211"/>
                <a:gd name="connsiteX169" fmla="*/ 5234378 w 6661380"/>
                <a:gd name="connsiteY169" fmla="*/ 1070408 h 1294211"/>
                <a:gd name="connsiteX170" fmla="*/ 5208494 w 6661380"/>
                <a:gd name="connsiteY170" fmla="*/ 1052289 h 1294211"/>
                <a:gd name="connsiteX171" fmla="*/ 5222083 w 6661380"/>
                <a:gd name="connsiteY171" fmla="*/ 1033523 h 1294211"/>
                <a:gd name="connsiteX172" fmla="*/ 5271263 w 6661380"/>
                <a:gd name="connsiteY172" fmla="*/ 1037406 h 1294211"/>
                <a:gd name="connsiteX173" fmla="*/ 5041845 w 6661380"/>
                <a:gd name="connsiteY173" fmla="*/ 718383 h 1294211"/>
                <a:gd name="connsiteX174" fmla="*/ 4984899 w 6661380"/>
                <a:gd name="connsiteY174" fmla="*/ 675027 h 1294211"/>
                <a:gd name="connsiteX175" fmla="*/ 4927307 w 6661380"/>
                <a:gd name="connsiteY175" fmla="*/ 718383 h 1294211"/>
                <a:gd name="connsiteX176" fmla="*/ 4984899 w 6661380"/>
                <a:gd name="connsiteY176" fmla="*/ 761092 h 1294211"/>
                <a:gd name="connsiteX177" fmla="*/ 5041845 w 6661380"/>
                <a:gd name="connsiteY177" fmla="*/ 718383 h 1294211"/>
                <a:gd name="connsiteX178" fmla="*/ 5036021 w 6661380"/>
                <a:gd name="connsiteY178" fmla="*/ 1195300 h 1294211"/>
                <a:gd name="connsiteX179" fmla="*/ 5036021 w 6661380"/>
                <a:gd name="connsiteY179" fmla="*/ 801212 h 1294211"/>
                <a:gd name="connsiteX180" fmla="*/ 4933131 w 6661380"/>
                <a:gd name="connsiteY180" fmla="*/ 805742 h 1294211"/>
                <a:gd name="connsiteX181" fmla="*/ 4933131 w 6661380"/>
                <a:gd name="connsiteY181" fmla="*/ 1195300 h 1294211"/>
                <a:gd name="connsiteX182" fmla="*/ 5036021 w 6661380"/>
                <a:gd name="connsiteY182" fmla="*/ 1195300 h 1294211"/>
                <a:gd name="connsiteX183" fmla="*/ 4740408 w 6661380"/>
                <a:gd name="connsiteY183" fmla="*/ 1088527 h 1294211"/>
                <a:gd name="connsiteX184" fmla="*/ 4673756 w 6661380"/>
                <a:gd name="connsiteY184" fmla="*/ 1121530 h 1294211"/>
                <a:gd name="connsiteX185" fmla="*/ 4599339 w 6661380"/>
                <a:gd name="connsiteY185" fmla="*/ 1001815 h 1294211"/>
                <a:gd name="connsiteX186" fmla="*/ 4674403 w 6661380"/>
                <a:gd name="connsiteY186" fmla="*/ 885336 h 1294211"/>
                <a:gd name="connsiteX187" fmla="*/ 4740408 w 6661380"/>
                <a:gd name="connsiteY187" fmla="*/ 915103 h 1294211"/>
                <a:gd name="connsiteX188" fmla="*/ 4740408 w 6661380"/>
                <a:gd name="connsiteY188" fmla="*/ 1088527 h 1294211"/>
                <a:gd name="connsiteX189" fmla="*/ 4840709 w 6661380"/>
                <a:gd name="connsiteY189" fmla="*/ 1195300 h 1294211"/>
                <a:gd name="connsiteX190" fmla="*/ 4840709 w 6661380"/>
                <a:gd name="connsiteY190" fmla="*/ 686674 h 1294211"/>
                <a:gd name="connsiteX191" fmla="*/ 4740408 w 6661380"/>
                <a:gd name="connsiteY191" fmla="*/ 691851 h 1294211"/>
                <a:gd name="connsiteX192" fmla="*/ 4740408 w 6661380"/>
                <a:gd name="connsiteY192" fmla="*/ 777916 h 1294211"/>
                <a:gd name="connsiteX193" fmla="*/ 4741702 w 6661380"/>
                <a:gd name="connsiteY193" fmla="*/ 829685 h 1294211"/>
                <a:gd name="connsiteX194" fmla="*/ 4740408 w 6661380"/>
                <a:gd name="connsiteY194" fmla="*/ 830979 h 1294211"/>
                <a:gd name="connsiteX195" fmla="*/ 4644636 w 6661380"/>
                <a:gd name="connsiteY195" fmla="*/ 795388 h 1294211"/>
                <a:gd name="connsiteX196" fmla="*/ 4495802 w 6661380"/>
                <a:gd name="connsiteY196" fmla="*/ 997285 h 1294211"/>
                <a:gd name="connsiteX197" fmla="*/ 4645930 w 6661380"/>
                <a:gd name="connsiteY197" fmla="*/ 1203065 h 1294211"/>
                <a:gd name="connsiteX198" fmla="*/ 4750761 w 6661380"/>
                <a:gd name="connsiteY198" fmla="*/ 1161003 h 1294211"/>
                <a:gd name="connsiteX199" fmla="*/ 4752703 w 6661380"/>
                <a:gd name="connsiteY199" fmla="*/ 1161650 h 1294211"/>
                <a:gd name="connsiteX200" fmla="*/ 4762409 w 6661380"/>
                <a:gd name="connsiteY200" fmla="*/ 1195300 h 1294211"/>
                <a:gd name="connsiteX201" fmla="*/ 4840709 w 6661380"/>
                <a:gd name="connsiteY201" fmla="*/ 1195300 h 1294211"/>
                <a:gd name="connsiteX202" fmla="*/ 5706917 w 6661380"/>
                <a:gd name="connsiteY202" fmla="*/ 203838 h 1294211"/>
                <a:gd name="connsiteX203" fmla="*/ 5706917 w 6661380"/>
                <a:gd name="connsiteY203" fmla="*/ 128774 h 1294211"/>
                <a:gd name="connsiteX204" fmla="*/ 5619558 w 6661380"/>
                <a:gd name="connsiteY204" fmla="*/ 128774 h 1294211"/>
                <a:gd name="connsiteX205" fmla="*/ 5619558 w 6661380"/>
                <a:gd name="connsiteY205" fmla="*/ 33002 h 1294211"/>
                <a:gd name="connsiteX206" fmla="*/ 5540611 w 6661380"/>
                <a:gd name="connsiteY206" fmla="*/ 40121 h 1294211"/>
                <a:gd name="connsiteX207" fmla="*/ 5523786 w 6661380"/>
                <a:gd name="connsiteY207" fmla="*/ 128774 h 1294211"/>
                <a:gd name="connsiteX208" fmla="*/ 5475253 w 6661380"/>
                <a:gd name="connsiteY208" fmla="*/ 128774 h 1294211"/>
                <a:gd name="connsiteX209" fmla="*/ 5475253 w 6661380"/>
                <a:gd name="connsiteY209" fmla="*/ 203838 h 1294211"/>
                <a:gd name="connsiteX210" fmla="*/ 5519257 w 6661380"/>
                <a:gd name="connsiteY210" fmla="*/ 203838 h 1294211"/>
                <a:gd name="connsiteX211" fmla="*/ 5519257 w 6661380"/>
                <a:gd name="connsiteY211" fmla="*/ 407677 h 1294211"/>
                <a:gd name="connsiteX212" fmla="*/ 5635736 w 6661380"/>
                <a:gd name="connsiteY212" fmla="*/ 527391 h 1294211"/>
                <a:gd name="connsiteX213" fmla="*/ 5703035 w 6661380"/>
                <a:gd name="connsiteY213" fmla="*/ 516390 h 1294211"/>
                <a:gd name="connsiteX214" fmla="*/ 5697211 w 6661380"/>
                <a:gd name="connsiteY214" fmla="*/ 443268 h 1294211"/>
                <a:gd name="connsiteX215" fmla="*/ 5666149 w 6661380"/>
                <a:gd name="connsiteY215" fmla="*/ 447797 h 1294211"/>
                <a:gd name="connsiteX216" fmla="*/ 5619558 w 6661380"/>
                <a:gd name="connsiteY216" fmla="*/ 404441 h 1294211"/>
                <a:gd name="connsiteX217" fmla="*/ 5619558 w 6661380"/>
                <a:gd name="connsiteY217" fmla="*/ 203838 h 1294211"/>
                <a:gd name="connsiteX218" fmla="*/ 5706917 w 6661380"/>
                <a:gd name="connsiteY218" fmla="*/ 203838 h 1294211"/>
                <a:gd name="connsiteX219" fmla="*/ 5431327 w 6661380"/>
                <a:gd name="connsiteY219" fmla="*/ 397970 h 1294211"/>
                <a:gd name="connsiteX220" fmla="*/ 5252078 w 6661380"/>
                <a:gd name="connsiteY220" fmla="*/ 238782 h 1294211"/>
                <a:gd name="connsiteX221" fmla="*/ 5303199 w 6661380"/>
                <a:gd name="connsiteY221" fmla="*/ 205780 h 1294211"/>
                <a:gd name="connsiteX222" fmla="*/ 5408031 w 6661380"/>
                <a:gd name="connsiteY222" fmla="*/ 225840 h 1294211"/>
                <a:gd name="connsiteX223" fmla="*/ 5416443 w 6661380"/>
                <a:gd name="connsiteY223" fmla="*/ 143658 h 1294211"/>
                <a:gd name="connsiteX224" fmla="*/ 5305141 w 6661380"/>
                <a:gd name="connsiteY224" fmla="*/ 122303 h 1294211"/>
                <a:gd name="connsiteX225" fmla="*/ 5156306 w 6661380"/>
                <a:gd name="connsiteY225" fmla="*/ 243312 h 1294211"/>
                <a:gd name="connsiteX226" fmla="*/ 5338143 w 6661380"/>
                <a:gd name="connsiteY226" fmla="*/ 407030 h 1294211"/>
                <a:gd name="connsiteX227" fmla="*/ 5281198 w 6661380"/>
                <a:gd name="connsiteY227" fmla="*/ 446503 h 1294211"/>
                <a:gd name="connsiteX228" fmla="*/ 5169248 w 6661380"/>
                <a:gd name="connsiteY228" fmla="*/ 418677 h 1294211"/>
                <a:gd name="connsiteX229" fmla="*/ 5158895 w 6661380"/>
                <a:gd name="connsiteY229" fmla="*/ 501507 h 1294211"/>
                <a:gd name="connsiteX230" fmla="*/ 5281845 w 6661380"/>
                <a:gd name="connsiteY230" fmla="*/ 528685 h 1294211"/>
                <a:gd name="connsiteX231" fmla="*/ 5431327 w 6661380"/>
                <a:gd name="connsiteY231" fmla="*/ 397970 h 1294211"/>
                <a:gd name="connsiteX232" fmla="*/ 5087181 w 6661380"/>
                <a:gd name="connsiteY232" fmla="*/ 128774 h 1294211"/>
                <a:gd name="connsiteX233" fmla="*/ 4986879 w 6661380"/>
                <a:gd name="connsiteY233" fmla="*/ 128774 h 1294211"/>
                <a:gd name="connsiteX234" fmla="*/ 4986879 w 6661380"/>
                <a:gd name="connsiteY234" fmla="*/ 380498 h 1294211"/>
                <a:gd name="connsiteX235" fmla="*/ 4922168 w 6661380"/>
                <a:gd name="connsiteY235" fmla="*/ 439385 h 1294211"/>
                <a:gd name="connsiteX236" fmla="*/ 4857458 w 6661380"/>
                <a:gd name="connsiteY236" fmla="*/ 380498 h 1294211"/>
                <a:gd name="connsiteX237" fmla="*/ 4857458 w 6661380"/>
                <a:gd name="connsiteY237" fmla="*/ 128774 h 1294211"/>
                <a:gd name="connsiteX238" fmla="*/ 4757156 w 6661380"/>
                <a:gd name="connsiteY238" fmla="*/ 128774 h 1294211"/>
                <a:gd name="connsiteX239" fmla="*/ 4757156 w 6661380"/>
                <a:gd name="connsiteY239" fmla="*/ 382440 h 1294211"/>
                <a:gd name="connsiteX240" fmla="*/ 4922168 w 6661380"/>
                <a:gd name="connsiteY240" fmla="*/ 528038 h 1294211"/>
                <a:gd name="connsiteX241" fmla="*/ 5087181 w 6661380"/>
                <a:gd name="connsiteY241" fmla="*/ 382440 h 1294211"/>
                <a:gd name="connsiteX242" fmla="*/ 5087181 w 6661380"/>
                <a:gd name="connsiteY242" fmla="*/ 128774 h 1294211"/>
                <a:gd name="connsiteX243" fmla="*/ 4672918 w 6661380"/>
                <a:gd name="connsiteY243" fmla="*/ 43356 h 1294211"/>
                <a:gd name="connsiteX244" fmla="*/ 4615973 w 6661380"/>
                <a:gd name="connsiteY244" fmla="*/ 0 h 1294211"/>
                <a:gd name="connsiteX245" fmla="*/ 4559028 w 6661380"/>
                <a:gd name="connsiteY245" fmla="*/ 43356 h 1294211"/>
                <a:gd name="connsiteX246" fmla="*/ 4615973 w 6661380"/>
                <a:gd name="connsiteY246" fmla="*/ 86712 h 1294211"/>
                <a:gd name="connsiteX247" fmla="*/ 4672918 w 6661380"/>
                <a:gd name="connsiteY247" fmla="*/ 43356 h 1294211"/>
                <a:gd name="connsiteX248" fmla="*/ 4667742 w 6661380"/>
                <a:gd name="connsiteY248" fmla="*/ 126833 h 1294211"/>
                <a:gd name="connsiteX249" fmla="*/ 4567440 w 6661380"/>
                <a:gd name="connsiteY249" fmla="*/ 131362 h 1294211"/>
                <a:gd name="connsiteX250" fmla="*/ 4567440 w 6661380"/>
                <a:gd name="connsiteY250" fmla="*/ 515096 h 1294211"/>
                <a:gd name="connsiteX251" fmla="*/ 4530556 w 6661380"/>
                <a:gd name="connsiteY251" fmla="*/ 551981 h 1294211"/>
                <a:gd name="connsiteX252" fmla="*/ 4506612 w 6661380"/>
                <a:gd name="connsiteY252" fmla="*/ 548099 h 1294211"/>
                <a:gd name="connsiteX253" fmla="*/ 4502083 w 6661380"/>
                <a:gd name="connsiteY253" fmla="*/ 618633 h 1294211"/>
                <a:gd name="connsiteX254" fmla="*/ 4555145 w 6661380"/>
                <a:gd name="connsiteY254" fmla="*/ 627693 h 1294211"/>
                <a:gd name="connsiteX255" fmla="*/ 4667742 w 6661380"/>
                <a:gd name="connsiteY255" fmla="*/ 517685 h 1294211"/>
                <a:gd name="connsiteX256" fmla="*/ 4667742 w 6661380"/>
                <a:gd name="connsiteY256" fmla="*/ 126833 h 129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6661380" h="1294211">
                  <a:moveTo>
                    <a:pt x="375635" y="508001"/>
                  </a:moveTo>
                  <a:lnTo>
                    <a:pt x="462690" y="420946"/>
                  </a:lnTo>
                  <a:lnTo>
                    <a:pt x="210205" y="168461"/>
                  </a:lnTo>
                  <a:cubicBezTo>
                    <a:pt x="162129" y="120346"/>
                    <a:pt x="84171" y="120346"/>
                    <a:pt x="36057" y="168461"/>
                  </a:cubicBezTo>
                  <a:cubicBezTo>
                    <a:pt x="-12019" y="216537"/>
                    <a:pt x="-12019" y="294494"/>
                    <a:pt x="36057" y="342608"/>
                  </a:cubicBezTo>
                  <a:lnTo>
                    <a:pt x="201488" y="508001"/>
                  </a:lnTo>
                  <a:cubicBezTo>
                    <a:pt x="249564" y="556077"/>
                    <a:pt x="327521" y="556077"/>
                    <a:pt x="375635" y="508001"/>
                  </a:cubicBezTo>
                  <a:moveTo>
                    <a:pt x="1054525" y="342799"/>
                  </a:moveTo>
                  <a:cubicBezTo>
                    <a:pt x="1102601" y="294722"/>
                    <a:pt x="1102601" y="216765"/>
                    <a:pt x="1054525" y="168651"/>
                  </a:cubicBezTo>
                  <a:cubicBezTo>
                    <a:pt x="1006411" y="120575"/>
                    <a:pt x="928454" y="120575"/>
                    <a:pt x="880378" y="168651"/>
                  </a:cubicBezTo>
                  <a:lnTo>
                    <a:pt x="463489" y="584740"/>
                  </a:lnTo>
                  <a:cubicBezTo>
                    <a:pt x="440422" y="607807"/>
                    <a:pt x="427442" y="639135"/>
                    <a:pt x="427442" y="671795"/>
                  </a:cubicBezTo>
                  <a:lnTo>
                    <a:pt x="427442" y="1065121"/>
                  </a:lnTo>
                  <a:cubicBezTo>
                    <a:pt x="427442" y="1133143"/>
                    <a:pt x="482560" y="1188261"/>
                    <a:pt x="550544" y="1188261"/>
                  </a:cubicBezTo>
                  <a:cubicBezTo>
                    <a:pt x="618566" y="1188261"/>
                    <a:pt x="673685" y="1133143"/>
                    <a:pt x="673685" y="1065121"/>
                  </a:cubicBezTo>
                  <a:lnTo>
                    <a:pt x="673685" y="722802"/>
                  </a:lnTo>
                  <a:lnTo>
                    <a:pt x="1054525" y="342799"/>
                  </a:lnTo>
                  <a:close/>
                  <a:moveTo>
                    <a:pt x="1950500" y="681425"/>
                  </a:moveTo>
                  <a:cubicBezTo>
                    <a:pt x="1950500" y="727332"/>
                    <a:pt x="1947112" y="762732"/>
                    <a:pt x="1940299" y="792118"/>
                  </a:cubicBezTo>
                  <a:cubicBezTo>
                    <a:pt x="1922370" y="869467"/>
                    <a:pt x="1861389" y="930637"/>
                    <a:pt x="1784041" y="948604"/>
                  </a:cubicBezTo>
                  <a:cubicBezTo>
                    <a:pt x="1754846" y="955379"/>
                    <a:pt x="1719635" y="958729"/>
                    <a:pt x="1674072" y="958729"/>
                  </a:cubicBezTo>
                  <a:lnTo>
                    <a:pt x="1603613" y="958729"/>
                  </a:lnTo>
                  <a:cubicBezTo>
                    <a:pt x="1558049" y="958729"/>
                    <a:pt x="1522839" y="955379"/>
                    <a:pt x="1493643" y="948604"/>
                  </a:cubicBezTo>
                  <a:cubicBezTo>
                    <a:pt x="1416295" y="930637"/>
                    <a:pt x="1355315" y="869467"/>
                    <a:pt x="1337386" y="792118"/>
                  </a:cubicBezTo>
                  <a:cubicBezTo>
                    <a:pt x="1330573" y="762732"/>
                    <a:pt x="1327185" y="727332"/>
                    <a:pt x="1327185" y="681425"/>
                  </a:cubicBezTo>
                  <a:lnTo>
                    <a:pt x="1327185" y="623490"/>
                  </a:lnTo>
                  <a:cubicBezTo>
                    <a:pt x="1327185" y="577584"/>
                    <a:pt x="1330573" y="542183"/>
                    <a:pt x="1337386" y="512797"/>
                  </a:cubicBezTo>
                  <a:cubicBezTo>
                    <a:pt x="1355315" y="435449"/>
                    <a:pt x="1416295" y="374278"/>
                    <a:pt x="1493643" y="356312"/>
                  </a:cubicBezTo>
                  <a:cubicBezTo>
                    <a:pt x="1522839" y="349536"/>
                    <a:pt x="1558049" y="346186"/>
                    <a:pt x="1603613" y="346186"/>
                  </a:cubicBezTo>
                  <a:lnTo>
                    <a:pt x="1674072" y="346186"/>
                  </a:lnTo>
                  <a:cubicBezTo>
                    <a:pt x="1719635" y="346186"/>
                    <a:pt x="1754846" y="349536"/>
                    <a:pt x="1784041" y="356312"/>
                  </a:cubicBezTo>
                  <a:cubicBezTo>
                    <a:pt x="1861389" y="374278"/>
                    <a:pt x="1922370" y="435449"/>
                    <a:pt x="1940299" y="512797"/>
                  </a:cubicBezTo>
                  <a:cubicBezTo>
                    <a:pt x="1947112" y="542183"/>
                    <a:pt x="1950500" y="577584"/>
                    <a:pt x="1950500" y="623490"/>
                  </a:cubicBezTo>
                  <a:lnTo>
                    <a:pt x="1950500" y="681425"/>
                  </a:lnTo>
                  <a:close/>
                  <a:moveTo>
                    <a:pt x="2112543" y="993787"/>
                  </a:moveTo>
                  <a:cubicBezTo>
                    <a:pt x="2160961" y="915601"/>
                    <a:pt x="2186922" y="826986"/>
                    <a:pt x="2186922" y="688315"/>
                  </a:cubicBezTo>
                  <a:lnTo>
                    <a:pt x="2186922" y="627335"/>
                  </a:lnTo>
                  <a:cubicBezTo>
                    <a:pt x="2186922" y="489197"/>
                    <a:pt x="2161114" y="400734"/>
                    <a:pt x="2113076" y="322738"/>
                  </a:cubicBezTo>
                  <a:cubicBezTo>
                    <a:pt x="2080758" y="270247"/>
                    <a:pt x="2036146" y="225977"/>
                    <a:pt x="1983426" y="193926"/>
                  </a:cubicBezTo>
                  <a:cubicBezTo>
                    <a:pt x="1904822" y="146155"/>
                    <a:pt x="1815635" y="120499"/>
                    <a:pt x="1676317" y="120499"/>
                  </a:cubicBezTo>
                  <a:lnTo>
                    <a:pt x="1601368" y="120499"/>
                  </a:lnTo>
                  <a:cubicBezTo>
                    <a:pt x="1462049" y="120499"/>
                    <a:pt x="1372863" y="146155"/>
                    <a:pt x="1294259" y="193926"/>
                  </a:cubicBezTo>
                  <a:cubicBezTo>
                    <a:pt x="1241577" y="225977"/>
                    <a:pt x="1196926" y="270247"/>
                    <a:pt x="1164609" y="322738"/>
                  </a:cubicBezTo>
                  <a:cubicBezTo>
                    <a:pt x="1116571" y="400734"/>
                    <a:pt x="1090763" y="489197"/>
                    <a:pt x="1090763" y="627335"/>
                  </a:cubicBezTo>
                  <a:lnTo>
                    <a:pt x="1090763" y="688315"/>
                  </a:lnTo>
                  <a:cubicBezTo>
                    <a:pt x="1090763" y="826986"/>
                    <a:pt x="1116761" y="915601"/>
                    <a:pt x="1165142" y="993787"/>
                  </a:cubicBezTo>
                  <a:cubicBezTo>
                    <a:pt x="1197231" y="1045632"/>
                    <a:pt x="1241310" y="1089406"/>
                    <a:pt x="1293383" y="1121191"/>
                  </a:cubicBezTo>
                  <a:cubicBezTo>
                    <a:pt x="1372216" y="1169305"/>
                    <a:pt x="1461516" y="1195151"/>
                    <a:pt x="1601368" y="1195151"/>
                  </a:cubicBezTo>
                  <a:lnTo>
                    <a:pt x="1676317" y="1195151"/>
                  </a:lnTo>
                  <a:cubicBezTo>
                    <a:pt x="1816168" y="1195151"/>
                    <a:pt x="1905469" y="1169305"/>
                    <a:pt x="1984302" y="1121191"/>
                  </a:cubicBezTo>
                  <a:cubicBezTo>
                    <a:pt x="2036374" y="1089406"/>
                    <a:pt x="2080454" y="1045632"/>
                    <a:pt x="2112543" y="993787"/>
                  </a:cubicBezTo>
                  <a:moveTo>
                    <a:pt x="3160899" y="684775"/>
                  </a:moveTo>
                  <a:cubicBezTo>
                    <a:pt x="3160899" y="779138"/>
                    <a:pt x="3146587" y="829156"/>
                    <a:pt x="3117505" y="873654"/>
                  </a:cubicBezTo>
                  <a:cubicBezTo>
                    <a:pt x="3105705" y="891658"/>
                    <a:pt x="3090175" y="907189"/>
                    <a:pt x="3072132" y="918989"/>
                  </a:cubicBezTo>
                  <a:cubicBezTo>
                    <a:pt x="3027672" y="948071"/>
                    <a:pt x="2977616" y="962383"/>
                    <a:pt x="2883283" y="962383"/>
                  </a:cubicBezTo>
                  <a:lnTo>
                    <a:pt x="2812520" y="962383"/>
                  </a:lnTo>
                  <a:cubicBezTo>
                    <a:pt x="2718195" y="962383"/>
                    <a:pt x="2668140" y="948071"/>
                    <a:pt x="2623680" y="918989"/>
                  </a:cubicBezTo>
                  <a:cubicBezTo>
                    <a:pt x="2605637" y="907189"/>
                    <a:pt x="2590145" y="891658"/>
                    <a:pt x="2578306" y="873654"/>
                  </a:cubicBezTo>
                  <a:cubicBezTo>
                    <a:pt x="2549225" y="829156"/>
                    <a:pt x="2534950" y="779138"/>
                    <a:pt x="2534950" y="684775"/>
                  </a:cubicBezTo>
                  <a:lnTo>
                    <a:pt x="2534950" y="626802"/>
                  </a:lnTo>
                  <a:cubicBezTo>
                    <a:pt x="2534950" y="532477"/>
                    <a:pt x="2549225" y="482421"/>
                    <a:pt x="2578306" y="437961"/>
                  </a:cubicBezTo>
                  <a:cubicBezTo>
                    <a:pt x="2590145" y="419918"/>
                    <a:pt x="2605637" y="404426"/>
                    <a:pt x="2623680" y="392626"/>
                  </a:cubicBezTo>
                  <a:cubicBezTo>
                    <a:pt x="2668140" y="363506"/>
                    <a:pt x="2718195" y="349194"/>
                    <a:pt x="2812520" y="349194"/>
                  </a:cubicBezTo>
                  <a:lnTo>
                    <a:pt x="2883283" y="349194"/>
                  </a:lnTo>
                  <a:cubicBezTo>
                    <a:pt x="2977616" y="349194"/>
                    <a:pt x="3027672" y="363506"/>
                    <a:pt x="3072132" y="392626"/>
                  </a:cubicBezTo>
                  <a:cubicBezTo>
                    <a:pt x="3090175" y="404426"/>
                    <a:pt x="3105705" y="419918"/>
                    <a:pt x="3117505" y="437961"/>
                  </a:cubicBezTo>
                  <a:cubicBezTo>
                    <a:pt x="3146587" y="482421"/>
                    <a:pt x="3160899" y="532477"/>
                    <a:pt x="3160899" y="626802"/>
                  </a:cubicBezTo>
                  <a:lnTo>
                    <a:pt x="3160899" y="684775"/>
                  </a:lnTo>
                  <a:close/>
                  <a:moveTo>
                    <a:pt x="3394162" y="686412"/>
                  </a:moveTo>
                  <a:lnTo>
                    <a:pt x="3394162" y="625203"/>
                  </a:lnTo>
                  <a:cubicBezTo>
                    <a:pt x="3394162" y="500807"/>
                    <a:pt x="3373493" y="416531"/>
                    <a:pt x="3334704" y="343979"/>
                  </a:cubicBezTo>
                  <a:cubicBezTo>
                    <a:pt x="3296487" y="272569"/>
                    <a:pt x="3237867" y="213948"/>
                    <a:pt x="3166495" y="175769"/>
                  </a:cubicBezTo>
                  <a:cubicBezTo>
                    <a:pt x="3093943" y="136943"/>
                    <a:pt x="3009667" y="116312"/>
                    <a:pt x="2885270" y="116312"/>
                  </a:cubicBezTo>
                  <a:lnTo>
                    <a:pt x="2810541" y="116312"/>
                  </a:lnTo>
                  <a:cubicBezTo>
                    <a:pt x="2686183" y="116312"/>
                    <a:pt x="2601869" y="136943"/>
                    <a:pt x="2529355" y="175769"/>
                  </a:cubicBezTo>
                  <a:cubicBezTo>
                    <a:pt x="2457907" y="213948"/>
                    <a:pt x="2399325" y="272569"/>
                    <a:pt x="2361108" y="343979"/>
                  </a:cubicBezTo>
                  <a:cubicBezTo>
                    <a:pt x="2322319" y="416531"/>
                    <a:pt x="2301650" y="500807"/>
                    <a:pt x="2301650" y="625203"/>
                  </a:cubicBezTo>
                  <a:lnTo>
                    <a:pt x="2301650" y="686412"/>
                  </a:lnTo>
                  <a:cubicBezTo>
                    <a:pt x="2301650" y="831820"/>
                    <a:pt x="2329856" y="922415"/>
                    <a:pt x="2382310" y="1003494"/>
                  </a:cubicBezTo>
                  <a:cubicBezTo>
                    <a:pt x="2411011" y="1047877"/>
                    <a:pt x="2449076" y="1085943"/>
                    <a:pt x="2493460" y="1114644"/>
                  </a:cubicBezTo>
                  <a:cubicBezTo>
                    <a:pt x="2574538" y="1167097"/>
                    <a:pt x="2665171" y="1195303"/>
                    <a:pt x="2810541" y="1195303"/>
                  </a:cubicBezTo>
                  <a:lnTo>
                    <a:pt x="2885270" y="1195303"/>
                  </a:lnTo>
                  <a:cubicBezTo>
                    <a:pt x="3030679" y="1195303"/>
                    <a:pt x="3121274" y="1167097"/>
                    <a:pt x="3202352" y="1114644"/>
                  </a:cubicBezTo>
                  <a:cubicBezTo>
                    <a:pt x="3246736" y="1085943"/>
                    <a:pt x="3284801" y="1047877"/>
                    <a:pt x="3313502" y="1003494"/>
                  </a:cubicBezTo>
                  <a:cubicBezTo>
                    <a:pt x="3365918" y="922415"/>
                    <a:pt x="3394162" y="831820"/>
                    <a:pt x="3394162" y="686412"/>
                  </a:cubicBezTo>
                  <a:moveTo>
                    <a:pt x="6661892" y="1146767"/>
                  </a:moveTo>
                  <a:cubicBezTo>
                    <a:pt x="6661892" y="1111176"/>
                    <a:pt x="6645068" y="1091116"/>
                    <a:pt x="6604300" y="1091116"/>
                  </a:cubicBezTo>
                  <a:cubicBezTo>
                    <a:pt x="6563532" y="1091116"/>
                    <a:pt x="6546061" y="1111176"/>
                    <a:pt x="6546061" y="1146767"/>
                  </a:cubicBezTo>
                  <a:cubicBezTo>
                    <a:pt x="6546061" y="1187534"/>
                    <a:pt x="6563532" y="1203065"/>
                    <a:pt x="6604300" y="1203065"/>
                  </a:cubicBezTo>
                  <a:cubicBezTo>
                    <a:pt x="6645068" y="1203065"/>
                    <a:pt x="6661892" y="1181710"/>
                    <a:pt x="6661892" y="1146767"/>
                  </a:cubicBezTo>
                  <a:moveTo>
                    <a:pt x="6462203" y="1195300"/>
                  </a:moveTo>
                  <a:lnTo>
                    <a:pt x="6462203" y="686674"/>
                  </a:lnTo>
                  <a:lnTo>
                    <a:pt x="6360608" y="691204"/>
                  </a:lnTo>
                  <a:lnTo>
                    <a:pt x="6360608" y="1195300"/>
                  </a:lnTo>
                  <a:lnTo>
                    <a:pt x="6462203" y="1195300"/>
                  </a:lnTo>
                  <a:close/>
                  <a:moveTo>
                    <a:pt x="6174432" y="1076232"/>
                  </a:moveTo>
                  <a:cubicBezTo>
                    <a:pt x="6174432" y="1101469"/>
                    <a:pt x="6143371" y="1122177"/>
                    <a:pt x="6109074" y="1122177"/>
                  </a:cubicBezTo>
                  <a:cubicBezTo>
                    <a:pt x="6076072" y="1122177"/>
                    <a:pt x="6053423" y="1108587"/>
                    <a:pt x="6053423" y="1070408"/>
                  </a:cubicBezTo>
                  <a:cubicBezTo>
                    <a:pt x="6053423" y="1036112"/>
                    <a:pt x="6074131" y="1018640"/>
                    <a:pt x="6118781" y="1018640"/>
                  </a:cubicBezTo>
                  <a:cubicBezTo>
                    <a:pt x="6145312" y="1018640"/>
                    <a:pt x="6164725" y="1023170"/>
                    <a:pt x="6174432" y="1027052"/>
                  </a:cubicBezTo>
                  <a:lnTo>
                    <a:pt x="6174432" y="1076232"/>
                  </a:lnTo>
                  <a:close/>
                  <a:moveTo>
                    <a:pt x="6197080" y="1195300"/>
                  </a:moveTo>
                  <a:lnTo>
                    <a:pt x="6274086" y="1195300"/>
                  </a:lnTo>
                  <a:lnTo>
                    <a:pt x="6274086" y="952635"/>
                  </a:lnTo>
                  <a:cubicBezTo>
                    <a:pt x="6274086" y="845215"/>
                    <a:pt x="6233966" y="795388"/>
                    <a:pt x="6118134" y="795388"/>
                  </a:cubicBezTo>
                  <a:cubicBezTo>
                    <a:pt x="6067660" y="795388"/>
                    <a:pt x="6023009" y="804448"/>
                    <a:pt x="5983536" y="821272"/>
                  </a:cubicBezTo>
                  <a:lnTo>
                    <a:pt x="5991948" y="901514"/>
                  </a:lnTo>
                  <a:cubicBezTo>
                    <a:pt x="6028186" y="886630"/>
                    <a:pt x="6056659" y="880159"/>
                    <a:pt x="6100014" y="880159"/>
                  </a:cubicBezTo>
                  <a:cubicBezTo>
                    <a:pt x="6153725" y="880159"/>
                    <a:pt x="6174432" y="898278"/>
                    <a:pt x="6174432" y="937751"/>
                  </a:cubicBezTo>
                  <a:lnTo>
                    <a:pt x="6174432" y="960400"/>
                  </a:lnTo>
                  <a:cubicBezTo>
                    <a:pt x="6153725" y="953929"/>
                    <a:pt x="6128487" y="949399"/>
                    <a:pt x="6099367" y="949399"/>
                  </a:cubicBezTo>
                  <a:cubicBezTo>
                    <a:pt x="6010067" y="949399"/>
                    <a:pt x="5959593" y="999227"/>
                    <a:pt x="5959593" y="1071702"/>
                  </a:cubicBezTo>
                  <a:cubicBezTo>
                    <a:pt x="5959593" y="1159709"/>
                    <a:pt x="6006831" y="1201771"/>
                    <a:pt x="6081249" y="1201771"/>
                  </a:cubicBezTo>
                  <a:cubicBezTo>
                    <a:pt x="6125899" y="1201771"/>
                    <a:pt x="6163431" y="1185593"/>
                    <a:pt x="6187374" y="1157120"/>
                  </a:cubicBezTo>
                  <a:lnTo>
                    <a:pt x="6189315" y="1157768"/>
                  </a:lnTo>
                  <a:lnTo>
                    <a:pt x="6197080" y="1195300"/>
                  </a:lnTo>
                  <a:close/>
                  <a:moveTo>
                    <a:pt x="5915323" y="878218"/>
                  </a:moveTo>
                  <a:lnTo>
                    <a:pt x="5915323" y="803153"/>
                  </a:lnTo>
                  <a:lnTo>
                    <a:pt x="5827964" y="803153"/>
                  </a:lnTo>
                  <a:lnTo>
                    <a:pt x="5827964" y="707382"/>
                  </a:lnTo>
                  <a:lnTo>
                    <a:pt x="5749017" y="714500"/>
                  </a:lnTo>
                  <a:lnTo>
                    <a:pt x="5732192" y="803153"/>
                  </a:lnTo>
                  <a:lnTo>
                    <a:pt x="5683660" y="803153"/>
                  </a:lnTo>
                  <a:lnTo>
                    <a:pt x="5683660" y="878218"/>
                  </a:lnTo>
                  <a:lnTo>
                    <a:pt x="5727662" y="878218"/>
                  </a:lnTo>
                  <a:lnTo>
                    <a:pt x="5727662" y="1082056"/>
                  </a:lnTo>
                  <a:cubicBezTo>
                    <a:pt x="5727662" y="1156473"/>
                    <a:pt x="5765842" y="1201771"/>
                    <a:pt x="5844141" y="1201771"/>
                  </a:cubicBezTo>
                  <a:cubicBezTo>
                    <a:pt x="5871967" y="1201771"/>
                    <a:pt x="5897851" y="1196594"/>
                    <a:pt x="5911440" y="1190770"/>
                  </a:cubicBezTo>
                  <a:lnTo>
                    <a:pt x="5905617" y="1117647"/>
                  </a:lnTo>
                  <a:cubicBezTo>
                    <a:pt x="5898499" y="1120235"/>
                    <a:pt x="5884910" y="1122177"/>
                    <a:pt x="5874556" y="1122177"/>
                  </a:cubicBezTo>
                  <a:cubicBezTo>
                    <a:pt x="5843494" y="1122177"/>
                    <a:pt x="5827964" y="1109235"/>
                    <a:pt x="5827964" y="1078821"/>
                  </a:cubicBezTo>
                  <a:lnTo>
                    <a:pt x="5827964" y="878218"/>
                  </a:lnTo>
                  <a:lnTo>
                    <a:pt x="5915323" y="878218"/>
                  </a:lnTo>
                  <a:close/>
                  <a:moveTo>
                    <a:pt x="5626486" y="718383"/>
                  </a:moveTo>
                  <a:cubicBezTo>
                    <a:pt x="5626486" y="689910"/>
                    <a:pt x="5609014" y="675027"/>
                    <a:pt x="5569541" y="675027"/>
                  </a:cubicBezTo>
                  <a:cubicBezTo>
                    <a:pt x="5530714" y="675027"/>
                    <a:pt x="5511948" y="690557"/>
                    <a:pt x="5511948" y="718383"/>
                  </a:cubicBezTo>
                  <a:cubicBezTo>
                    <a:pt x="5511948" y="750091"/>
                    <a:pt x="5530714" y="761092"/>
                    <a:pt x="5569541" y="761092"/>
                  </a:cubicBezTo>
                  <a:cubicBezTo>
                    <a:pt x="5609014" y="761092"/>
                    <a:pt x="5626486" y="746855"/>
                    <a:pt x="5626486" y="718383"/>
                  </a:cubicBezTo>
                  <a:moveTo>
                    <a:pt x="5620662" y="1195300"/>
                  </a:moveTo>
                  <a:lnTo>
                    <a:pt x="5620662" y="801212"/>
                  </a:lnTo>
                  <a:lnTo>
                    <a:pt x="5517772" y="805742"/>
                  </a:lnTo>
                  <a:lnTo>
                    <a:pt x="5517772" y="1195300"/>
                  </a:lnTo>
                  <a:lnTo>
                    <a:pt x="5620662" y="1195300"/>
                  </a:lnTo>
                  <a:close/>
                  <a:moveTo>
                    <a:pt x="5271910" y="871747"/>
                  </a:moveTo>
                  <a:cubicBezTo>
                    <a:pt x="5308795" y="871747"/>
                    <a:pt x="5323679" y="884042"/>
                    <a:pt x="5323679" y="919633"/>
                  </a:cubicBezTo>
                  <a:cubicBezTo>
                    <a:pt x="5323679" y="955223"/>
                    <a:pt x="5311384" y="968166"/>
                    <a:pt x="5269321" y="968166"/>
                  </a:cubicBezTo>
                  <a:cubicBezTo>
                    <a:pt x="5239555" y="968166"/>
                    <a:pt x="5219495" y="958459"/>
                    <a:pt x="5219495" y="920280"/>
                  </a:cubicBezTo>
                  <a:cubicBezTo>
                    <a:pt x="5219495" y="885983"/>
                    <a:pt x="5233084" y="871747"/>
                    <a:pt x="5271910" y="871747"/>
                  </a:cubicBezTo>
                  <a:moveTo>
                    <a:pt x="5310089" y="1160356"/>
                  </a:moveTo>
                  <a:cubicBezTo>
                    <a:pt x="5354092" y="1163591"/>
                    <a:pt x="5364446" y="1172004"/>
                    <a:pt x="5364446" y="1190123"/>
                  </a:cubicBezTo>
                  <a:cubicBezTo>
                    <a:pt x="5364446" y="1212124"/>
                    <a:pt x="5346327" y="1226361"/>
                    <a:pt x="5272557" y="1226361"/>
                  </a:cubicBezTo>
                  <a:cubicBezTo>
                    <a:pt x="5221436" y="1226361"/>
                    <a:pt x="5200728" y="1212772"/>
                    <a:pt x="5200728" y="1185593"/>
                  </a:cubicBezTo>
                  <a:cubicBezTo>
                    <a:pt x="5200728" y="1175239"/>
                    <a:pt x="5206552" y="1163591"/>
                    <a:pt x="5216906" y="1153885"/>
                  </a:cubicBezTo>
                  <a:lnTo>
                    <a:pt x="5310089" y="1160356"/>
                  </a:lnTo>
                  <a:close/>
                  <a:moveTo>
                    <a:pt x="5271263" y="1037406"/>
                  </a:moveTo>
                  <a:cubicBezTo>
                    <a:pt x="5377388" y="1037406"/>
                    <a:pt x="5420097" y="993403"/>
                    <a:pt x="5420097" y="917691"/>
                  </a:cubicBezTo>
                  <a:cubicBezTo>
                    <a:pt x="5420097" y="902161"/>
                    <a:pt x="5418156" y="887924"/>
                    <a:pt x="5414273" y="876276"/>
                  </a:cubicBezTo>
                  <a:lnTo>
                    <a:pt x="5455688" y="843921"/>
                  </a:lnTo>
                  <a:lnTo>
                    <a:pt x="5434981" y="796035"/>
                  </a:lnTo>
                  <a:lnTo>
                    <a:pt x="5368328" y="817390"/>
                  </a:lnTo>
                  <a:cubicBezTo>
                    <a:pt x="5340503" y="801212"/>
                    <a:pt x="5304265" y="796035"/>
                    <a:pt x="5270616" y="796035"/>
                  </a:cubicBezTo>
                  <a:cubicBezTo>
                    <a:pt x="5161902" y="796035"/>
                    <a:pt x="5120488" y="846510"/>
                    <a:pt x="5120488" y="917691"/>
                  </a:cubicBezTo>
                  <a:cubicBezTo>
                    <a:pt x="5120488" y="962342"/>
                    <a:pt x="5137312" y="991461"/>
                    <a:pt x="5163196" y="1010227"/>
                  </a:cubicBezTo>
                  <a:cubicBezTo>
                    <a:pt x="5130841" y="1025758"/>
                    <a:pt x="5115958" y="1051642"/>
                    <a:pt x="5115958" y="1077526"/>
                  </a:cubicBezTo>
                  <a:cubicBezTo>
                    <a:pt x="5115958" y="1104058"/>
                    <a:pt x="5128900" y="1122824"/>
                    <a:pt x="5145724" y="1135119"/>
                  </a:cubicBezTo>
                  <a:cubicBezTo>
                    <a:pt x="5125664" y="1152591"/>
                    <a:pt x="5115311" y="1175239"/>
                    <a:pt x="5115311" y="1198535"/>
                  </a:cubicBezTo>
                  <a:cubicBezTo>
                    <a:pt x="5115311" y="1258069"/>
                    <a:pt x="5161902" y="1302072"/>
                    <a:pt x="5274498" y="1302072"/>
                  </a:cubicBezTo>
                  <a:cubicBezTo>
                    <a:pt x="5401978" y="1302072"/>
                    <a:pt x="5454394" y="1253539"/>
                    <a:pt x="5454394" y="1175239"/>
                  </a:cubicBezTo>
                  <a:cubicBezTo>
                    <a:pt x="5454394" y="1115058"/>
                    <a:pt x="5419450" y="1080762"/>
                    <a:pt x="5327561" y="1075585"/>
                  </a:cubicBezTo>
                  <a:lnTo>
                    <a:pt x="5234378" y="1070408"/>
                  </a:lnTo>
                  <a:cubicBezTo>
                    <a:pt x="5216906" y="1069114"/>
                    <a:pt x="5208494" y="1061996"/>
                    <a:pt x="5208494" y="1052289"/>
                  </a:cubicBezTo>
                  <a:cubicBezTo>
                    <a:pt x="5208494" y="1045171"/>
                    <a:pt x="5213671" y="1038053"/>
                    <a:pt x="5222083" y="1033523"/>
                  </a:cubicBezTo>
                  <a:cubicBezTo>
                    <a:pt x="5237613" y="1036112"/>
                    <a:pt x="5254438" y="1037406"/>
                    <a:pt x="5271263" y="1037406"/>
                  </a:cubicBezTo>
                  <a:moveTo>
                    <a:pt x="5041845" y="718383"/>
                  </a:moveTo>
                  <a:cubicBezTo>
                    <a:pt x="5041845" y="689910"/>
                    <a:pt x="5024373" y="675027"/>
                    <a:pt x="4984899" y="675027"/>
                  </a:cubicBezTo>
                  <a:cubicBezTo>
                    <a:pt x="4946074" y="675027"/>
                    <a:pt x="4927307" y="690557"/>
                    <a:pt x="4927307" y="718383"/>
                  </a:cubicBezTo>
                  <a:cubicBezTo>
                    <a:pt x="4927307" y="750091"/>
                    <a:pt x="4946074" y="761092"/>
                    <a:pt x="4984899" y="761092"/>
                  </a:cubicBezTo>
                  <a:cubicBezTo>
                    <a:pt x="5024373" y="761092"/>
                    <a:pt x="5041845" y="746855"/>
                    <a:pt x="5041845" y="718383"/>
                  </a:cubicBezTo>
                  <a:moveTo>
                    <a:pt x="5036021" y="1195300"/>
                  </a:moveTo>
                  <a:lnTo>
                    <a:pt x="5036021" y="801212"/>
                  </a:lnTo>
                  <a:lnTo>
                    <a:pt x="4933131" y="805742"/>
                  </a:lnTo>
                  <a:lnTo>
                    <a:pt x="4933131" y="1195300"/>
                  </a:lnTo>
                  <a:lnTo>
                    <a:pt x="5036021" y="1195300"/>
                  </a:lnTo>
                  <a:close/>
                  <a:moveTo>
                    <a:pt x="4740408" y="1088527"/>
                  </a:moveTo>
                  <a:cubicBezTo>
                    <a:pt x="4731348" y="1104705"/>
                    <a:pt x="4710641" y="1121530"/>
                    <a:pt x="4673756" y="1121530"/>
                  </a:cubicBezTo>
                  <a:cubicBezTo>
                    <a:pt x="4616811" y="1121530"/>
                    <a:pt x="4599339" y="1093704"/>
                    <a:pt x="4599339" y="1001815"/>
                  </a:cubicBezTo>
                  <a:cubicBezTo>
                    <a:pt x="4599339" y="913809"/>
                    <a:pt x="4619399" y="885336"/>
                    <a:pt x="4674403" y="885336"/>
                  </a:cubicBezTo>
                  <a:cubicBezTo>
                    <a:pt x="4704170" y="885336"/>
                    <a:pt x="4728113" y="897631"/>
                    <a:pt x="4740408" y="915103"/>
                  </a:cubicBezTo>
                  <a:lnTo>
                    <a:pt x="4740408" y="1088527"/>
                  </a:lnTo>
                  <a:close/>
                  <a:moveTo>
                    <a:pt x="4840709" y="1195300"/>
                  </a:moveTo>
                  <a:lnTo>
                    <a:pt x="4840709" y="686674"/>
                  </a:lnTo>
                  <a:lnTo>
                    <a:pt x="4740408" y="691851"/>
                  </a:lnTo>
                  <a:lnTo>
                    <a:pt x="4740408" y="777916"/>
                  </a:lnTo>
                  <a:lnTo>
                    <a:pt x="4741702" y="829685"/>
                  </a:lnTo>
                  <a:lnTo>
                    <a:pt x="4740408" y="830979"/>
                  </a:lnTo>
                  <a:cubicBezTo>
                    <a:pt x="4714524" y="807683"/>
                    <a:pt x="4681521" y="795388"/>
                    <a:pt x="4644636" y="795388"/>
                  </a:cubicBezTo>
                  <a:cubicBezTo>
                    <a:pt x="4544982" y="795388"/>
                    <a:pt x="4495802" y="868511"/>
                    <a:pt x="4495802" y="997285"/>
                  </a:cubicBezTo>
                  <a:cubicBezTo>
                    <a:pt x="4495802" y="1137707"/>
                    <a:pt x="4544982" y="1203065"/>
                    <a:pt x="4645930" y="1203065"/>
                  </a:cubicBezTo>
                  <a:cubicBezTo>
                    <a:pt x="4693169" y="1203065"/>
                    <a:pt x="4727466" y="1188181"/>
                    <a:pt x="4750761" y="1161003"/>
                  </a:cubicBezTo>
                  <a:lnTo>
                    <a:pt x="4752703" y="1161650"/>
                  </a:lnTo>
                  <a:lnTo>
                    <a:pt x="4762409" y="1195300"/>
                  </a:lnTo>
                  <a:lnTo>
                    <a:pt x="4840709" y="1195300"/>
                  </a:lnTo>
                  <a:close/>
                  <a:moveTo>
                    <a:pt x="5706917" y="203838"/>
                  </a:moveTo>
                  <a:lnTo>
                    <a:pt x="5706917" y="128774"/>
                  </a:lnTo>
                  <a:lnTo>
                    <a:pt x="5619558" y="128774"/>
                  </a:lnTo>
                  <a:lnTo>
                    <a:pt x="5619558" y="33002"/>
                  </a:lnTo>
                  <a:lnTo>
                    <a:pt x="5540611" y="40121"/>
                  </a:lnTo>
                  <a:lnTo>
                    <a:pt x="5523786" y="128774"/>
                  </a:lnTo>
                  <a:lnTo>
                    <a:pt x="5475253" y="128774"/>
                  </a:lnTo>
                  <a:lnTo>
                    <a:pt x="5475253" y="203838"/>
                  </a:lnTo>
                  <a:lnTo>
                    <a:pt x="5519257" y="203838"/>
                  </a:lnTo>
                  <a:lnTo>
                    <a:pt x="5519257" y="407677"/>
                  </a:lnTo>
                  <a:cubicBezTo>
                    <a:pt x="5519257" y="482094"/>
                    <a:pt x="5557436" y="527391"/>
                    <a:pt x="5635736" y="527391"/>
                  </a:cubicBezTo>
                  <a:cubicBezTo>
                    <a:pt x="5663561" y="527391"/>
                    <a:pt x="5689445" y="522214"/>
                    <a:pt x="5703035" y="516390"/>
                  </a:cubicBezTo>
                  <a:lnTo>
                    <a:pt x="5697211" y="443268"/>
                  </a:lnTo>
                  <a:cubicBezTo>
                    <a:pt x="5690092" y="445856"/>
                    <a:pt x="5676503" y="447797"/>
                    <a:pt x="5666149" y="447797"/>
                  </a:cubicBezTo>
                  <a:cubicBezTo>
                    <a:pt x="5635089" y="447797"/>
                    <a:pt x="5619558" y="434855"/>
                    <a:pt x="5619558" y="404441"/>
                  </a:cubicBezTo>
                  <a:lnTo>
                    <a:pt x="5619558" y="203838"/>
                  </a:lnTo>
                  <a:lnTo>
                    <a:pt x="5706917" y="203838"/>
                  </a:lnTo>
                  <a:close/>
                  <a:moveTo>
                    <a:pt x="5431327" y="397970"/>
                  </a:moveTo>
                  <a:cubicBezTo>
                    <a:pt x="5431327" y="262725"/>
                    <a:pt x="5252078" y="298316"/>
                    <a:pt x="5252078" y="238782"/>
                  </a:cubicBezTo>
                  <a:cubicBezTo>
                    <a:pt x="5252078" y="218722"/>
                    <a:pt x="5270197" y="205780"/>
                    <a:pt x="5303199" y="205780"/>
                  </a:cubicBezTo>
                  <a:cubicBezTo>
                    <a:pt x="5332319" y="205780"/>
                    <a:pt x="5375675" y="212251"/>
                    <a:pt x="5408031" y="225840"/>
                  </a:cubicBezTo>
                  <a:lnTo>
                    <a:pt x="5416443" y="143658"/>
                  </a:lnTo>
                  <a:cubicBezTo>
                    <a:pt x="5383440" y="130068"/>
                    <a:pt x="5344614" y="122303"/>
                    <a:pt x="5305141" y="122303"/>
                  </a:cubicBezTo>
                  <a:cubicBezTo>
                    <a:pt x="5204192" y="122303"/>
                    <a:pt x="5156306" y="172777"/>
                    <a:pt x="5156306" y="243312"/>
                  </a:cubicBezTo>
                  <a:cubicBezTo>
                    <a:pt x="5156306" y="380498"/>
                    <a:pt x="5338143" y="344260"/>
                    <a:pt x="5338143" y="407030"/>
                  </a:cubicBezTo>
                  <a:cubicBezTo>
                    <a:pt x="5338143" y="430325"/>
                    <a:pt x="5321319" y="446503"/>
                    <a:pt x="5281198" y="446503"/>
                  </a:cubicBezTo>
                  <a:cubicBezTo>
                    <a:pt x="5247548" y="446503"/>
                    <a:pt x="5201604" y="437444"/>
                    <a:pt x="5169248" y="418677"/>
                  </a:cubicBezTo>
                  <a:lnTo>
                    <a:pt x="5158895" y="501507"/>
                  </a:lnTo>
                  <a:cubicBezTo>
                    <a:pt x="5191897" y="519626"/>
                    <a:pt x="5234606" y="528685"/>
                    <a:pt x="5281845" y="528685"/>
                  </a:cubicBezTo>
                  <a:cubicBezTo>
                    <a:pt x="5387970" y="528685"/>
                    <a:pt x="5431327" y="476270"/>
                    <a:pt x="5431327" y="397970"/>
                  </a:cubicBezTo>
                  <a:moveTo>
                    <a:pt x="5087181" y="128774"/>
                  </a:moveTo>
                  <a:lnTo>
                    <a:pt x="4986879" y="128774"/>
                  </a:lnTo>
                  <a:lnTo>
                    <a:pt x="4986879" y="380498"/>
                  </a:lnTo>
                  <a:cubicBezTo>
                    <a:pt x="4986879" y="420619"/>
                    <a:pt x="4966172" y="439385"/>
                    <a:pt x="4922168" y="439385"/>
                  </a:cubicBezTo>
                  <a:cubicBezTo>
                    <a:pt x="4878165" y="439385"/>
                    <a:pt x="4857458" y="419325"/>
                    <a:pt x="4857458" y="380498"/>
                  </a:cubicBezTo>
                  <a:lnTo>
                    <a:pt x="4857458" y="128774"/>
                  </a:lnTo>
                  <a:lnTo>
                    <a:pt x="4757156" y="128774"/>
                  </a:lnTo>
                  <a:lnTo>
                    <a:pt x="4757156" y="382440"/>
                  </a:lnTo>
                  <a:cubicBezTo>
                    <a:pt x="4757156" y="475623"/>
                    <a:pt x="4810866" y="528038"/>
                    <a:pt x="4922168" y="528038"/>
                  </a:cubicBezTo>
                  <a:cubicBezTo>
                    <a:pt x="5033470" y="528038"/>
                    <a:pt x="5087181" y="477564"/>
                    <a:pt x="5087181" y="382440"/>
                  </a:cubicBezTo>
                  <a:lnTo>
                    <a:pt x="5087181" y="128774"/>
                  </a:lnTo>
                  <a:close/>
                  <a:moveTo>
                    <a:pt x="4672918" y="43356"/>
                  </a:moveTo>
                  <a:cubicBezTo>
                    <a:pt x="4672918" y="15531"/>
                    <a:pt x="4655447" y="0"/>
                    <a:pt x="4615973" y="0"/>
                  </a:cubicBezTo>
                  <a:cubicBezTo>
                    <a:pt x="4577147" y="0"/>
                    <a:pt x="4559028" y="15531"/>
                    <a:pt x="4559028" y="43356"/>
                  </a:cubicBezTo>
                  <a:cubicBezTo>
                    <a:pt x="4559028" y="75064"/>
                    <a:pt x="4577147" y="86712"/>
                    <a:pt x="4615973" y="86712"/>
                  </a:cubicBezTo>
                  <a:cubicBezTo>
                    <a:pt x="4655447" y="86712"/>
                    <a:pt x="4672918" y="72476"/>
                    <a:pt x="4672918" y="43356"/>
                  </a:cubicBezTo>
                  <a:moveTo>
                    <a:pt x="4667742" y="126833"/>
                  </a:moveTo>
                  <a:lnTo>
                    <a:pt x="4567440" y="131362"/>
                  </a:lnTo>
                  <a:lnTo>
                    <a:pt x="4567440" y="515096"/>
                  </a:lnTo>
                  <a:cubicBezTo>
                    <a:pt x="4567440" y="540980"/>
                    <a:pt x="4551910" y="551981"/>
                    <a:pt x="4530556" y="551981"/>
                  </a:cubicBezTo>
                  <a:cubicBezTo>
                    <a:pt x="4522790" y="551981"/>
                    <a:pt x="4515025" y="550687"/>
                    <a:pt x="4506612" y="548099"/>
                  </a:cubicBezTo>
                  <a:lnTo>
                    <a:pt x="4502083" y="618633"/>
                  </a:lnTo>
                  <a:cubicBezTo>
                    <a:pt x="4516966" y="623810"/>
                    <a:pt x="4536380" y="627693"/>
                    <a:pt x="4555145" y="627693"/>
                  </a:cubicBezTo>
                  <a:cubicBezTo>
                    <a:pt x="4616621" y="627693"/>
                    <a:pt x="4667742" y="601808"/>
                    <a:pt x="4667742" y="517685"/>
                  </a:cubicBezTo>
                  <a:lnTo>
                    <a:pt x="4667742" y="126833"/>
                  </a:lnTo>
                  <a:close/>
                </a:path>
              </a:pathLst>
            </a:custGeom>
            <a:grpFill/>
            <a:ln w="38058" cap="flat">
              <a:noFill/>
              <a:prstDash val="solid"/>
              <a:miter/>
            </a:ln>
          </p:spPr>
          <p:txBody>
            <a:bodyPr lIns="0" tIns="0" rIns="0" bIns="0" rtlCol="0" anchor="ctr"/>
            <a:lstStyle/>
            <a:p>
              <a:endParaRPr lang="de-CH" sz="1905"/>
            </a:p>
          </p:txBody>
        </p:sp>
        <p:sp>
          <p:nvSpPr>
            <p:cNvPr id="18" name="Freihandform: Form 17">
              <a:extLst>
                <a:ext uri="{FF2B5EF4-FFF2-40B4-BE49-F238E27FC236}">
                  <a16:creationId xmlns:a16="http://schemas.microsoft.com/office/drawing/2014/main" id="{38438572-9FB0-46FF-8173-DB0EEAD2E321}"/>
                </a:ext>
              </a:extLst>
            </p:cNvPr>
            <p:cNvSpPr/>
            <p:nvPr/>
          </p:nvSpPr>
          <p:spPr>
            <a:xfrm>
              <a:off x="6116012" y="2437438"/>
              <a:ext cx="38065" cy="1598732"/>
            </a:xfrm>
            <a:custGeom>
              <a:avLst/>
              <a:gdLst>
                <a:gd name="connsiteX0" fmla="*/ 0 w 38065"/>
                <a:gd name="connsiteY0" fmla="*/ 0 h 1598731"/>
                <a:gd name="connsiteX1" fmla="*/ 53938 w 38065"/>
                <a:gd name="connsiteY1" fmla="*/ 0 h 1598731"/>
                <a:gd name="connsiteX2" fmla="*/ 53938 w 38065"/>
                <a:gd name="connsiteY2" fmla="*/ 1618526 h 1598731"/>
                <a:gd name="connsiteX3" fmla="*/ 0 w 38065"/>
                <a:gd name="connsiteY3" fmla="*/ 1618526 h 1598731"/>
              </a:gdLst>
              <a:ahLst/>
              <a:cxnLst>
                <a:cxn ang="0">
                  <a:pos x="connsiteX0" y="connsiteY0"/>
                </a:cxn>
                <a:cxn ang="0">
                  <a:pos x="connsiteX1" y="connsiteY1"/>
                </a:cxn>
                <a:cxn ang="0">
                  <a:pos x="connsiteX2" y="connsiteY2"/>
                </a:cxn>
                <a:cxn ang="0">
                  <a:pos x="connsiteX3" y="connsiteY3"/>
                </a:cxn>
              </a:cxnLst>
              <a:rect l="l" t="t" r="r" b="b"/>
              <a:pathLst>
                <a:path w="38065" h="1598731">
                  <a:moveTo>
                    <a:pt x="0" y="0"/>
                  </a:moveTo>
                  <a:lnTo>
                    <a:pt x="53938" y="0"/>
                  </a:lnTo>
                  <a:lnTo>
                    <a:pt x="53938" y="1618526"/>
                  </a:lnTo>
                  <a:lnTo>
                    <a:pt x="0" y="1618526"/>
                  </a:lnTo>
                  <a:close/>
                </a:path>
              </a:pathLst>
            </a:custGeom>
            <a:grpFill/>
            <a:ln w="38058" cap="flat">
              <a:noFill/>
              <a:prstDash val="solid"/>
              <a:miter/>
            </a:ln>
          </p:spPr>
          <p:txBody>
            <a:bodyPr lIns="0" tIns="0" rIns="0" bIns="0" rtlCol="0" anchor="ctr"/>
            <a:lstStyle/>
            <a:p>
              <a:endParaRPr lang="de-CH" sz="1905"/>
            </a:p>
          </p:txBody>
        </p:sp>
      </p:grpSp>
    </p:spTree>
    <p:extLst>
      <p:ext uri="{BB962C8B-B14F-4D97-AF65-F5344CB8AC3E}">
        <p14:creationId xmlns:p14="http://schemas.microsoft.com/office/powerpoint/2010/main" val="11870315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hlussfolie-DE">
    <p:bg>
      <p:bgPr>
        <a:gradFill>
          <a:gsLst>
            <a:gs pos="75000">
              <a:schemeClr val="accent2"/>
            </a:gs>
            <a:gs pos="0">
              <a:schemeClr val="accent4"/>
            </a:gs>
          </a:gsLst>
          <a:lin ang="18900000" scaled="1"/>
        </a:gradFill>
        <a:effectLst/>
      </p:bgPr>
    </p:bg>
    <p:spTree>
      <p:nvGrpSpPr>
        <p:cNvPr id="1" name=""/>
        <p:cNvGrpSpPr/>
        <p:nvPr/>
      </p:nvGrpSpPr>
      <p:grpSpPr>
        <a:xfrm>
          <a:off x="0" y="0"/>
          <a:ext cx="0" cy="0"/>
          <a:chOff x="0" y="0"/>
          <a:chExt cx="0" cy="0"/>
        </a:xfrm>
      </p:grpSpPr>
      <p:pic>
        <p:nvPicPr>
          <p:cNvPr id="28" name="Bild 5">
            <a:extLst>
              <a:ext uri="{FF2B5EF4-FFF2-40B4-BE49-F238E27FC236}">
                <a16:creationId xmlns:a16="http://schemas.microsoft.com/office/drawing/2014/main" id="{2508A4B5-CC84-4E0C-BFD7-D289538471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3861" y="-251361"/>
            <a:ext cx="8648810" cy="7741711"/>
          </a:xfrm>
          <a:prstGeom prst="rect">
            <a:avLst/>
          </a:prstGeom>
        </p:spPr>
      </p:pic>
      <p:sp>
        <p:nvSpPr>
          <p:cNvPr id="5" name="Textfeld 4">
            <a:extLst>
              <a:ext uri="{FF2B5EF4-FFF2-40B4-BE49-F238E27FC236}">
                <a16:creationId xmlns:a16="http://schemas.microsoft.com/office/drawing/2014/main" id="{468702E6-0928-4069-A24C-D52118B12C63}"/>
              </a:ext>
            </a:extLst>
          </p:cNvPr>
          <p:cNvSpPr txBox="1"/>
          <p:nvPr userDrawn="1"/>
        </p:nvSpPr>
        <p:spPr>
          <a:xfrm>
            <a:off x="6095160" y="5524467"/>
            <a:ext cx="5334105" cy="570786"/>
          </a:xfrm>
          <a:prstGeom prst="rect">
            <a:avLst/>
          </a:prstGeom>
          <a:noFill/>
        </p:spPr>
        <p:txBody>
          <a:bodyPr wrap="square" lIns="0" tIns="0" rIns="0" bIns="0" rtlCol="0" anchor="ctr" anchorCtr="0">
            <a:normAutofit/>
          </a:bodyPr>
          <a:lstStyle/>
          <a:p>
            <a:pPr algn="r"/>
            <a:r>
              <a:rPr lang="de-CH" sz="2117" b="1" dirty="0">
                <a:solidFill>
                  <a:schemeClr val="bg1"/>
                </a:solidFill>
              </a:rPr>
              <a:t>Vielen Dank.</a:t>
            </a:r>
          </a:p>
        </p:txBody>
      </p:sp>
      <p:grpSp>
        <p:nvGrpSpPr>
          <p:cNvPr id="23" name="Gruppieren 22">
            <a:extLst>
              <a:ext uri="{FF2B5EF4-FFF2-40B4-BE49-F238E27FC236}">
                <a16:creationId xmlns:a16="http://schemas.microsoft.com/office/drawing/2014/main" id="{A76423A5-7AEF-477C-8202-253FEC811DEE}"/>
              </a:ext>
            </a:extLst>
          </p:cNvPr>
          <p:cNvGrpSpPr/>
          <p:nvPr userDrawn="1"/>
        </p:nvGrpSpPr>
        <p:grpSpPr>
          <a:xfrm>
            <a:off x="761968" y="2666059"/>
            <a:ext cx="5333192" cy="1144316"/>
            <a:chOff x="720000" y="2519178"/>
            <a:chExt cx="5039450" cy="1081273"/>
          </a:xfrm>
          <a:solidFill>
            <a:schemeClr val="bg1"/>
          </a:solidFill>
        </p:grpSpPr>
        <p:sp>
          <p:nvSpPr>
            <p:cNvPr id="2" name="Ellipse 1">
              <a:extLst>
                <a:ext uri="{FF2B5EF4-FFF2-40B4-BE49-F238E27FC236}">
                  <a16:creationId xmlns:a16="http://schemas.microsoft.com/office/drawing/2014/main" id="{640670E2-CE5F-4673-8092-921CFCA24933}"/>
                </a:ext>
              </a:extLst>
            </p:cNvPr>
            <p:cNvSpPr/>
            <p:nvPr userDrawn="1"/>
          </p:nvSpPr>
          <p:spPr>
            <a:xfrm>
              <a:off x="720000" y="2519362"/>
              <a:ext cx="358775" cy="360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0" name="Ellipse 9">
              <a:extLst>
                <a:ext uri="{FF2B5EF4-FFF2-40B4-BE49-F238E27FC236}">
                  <a16:creationId xmlns:a16="http://schemas.microsoft.com/office/drawing/2014/main" id="{CF596D9A-AC20-4703-AC68-84EFD356CDD3}"/>
                </a:ext>
              </a:extLst>
            </p:cNvPr>
            <p:cNvSpPr/>
            <p:nvPr userDrawn="1"/>
          </p:nvSpPr>
          <p:spPr>
            <a:xfrm>
              <a:off x="5400675" y="2519363"/>
              <a:ext cx="358775" cy="360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1" name="Ellipse 10">
              <a:extLst>
                <a:ext uri="{FF2B5EF4-FFF2-40B4-BE49-F238E27FC236}">
                  <a16:creationId xmlns:a16="http://schemas.microsoft.com/office/drawing/2014/main" id="{6F0EBDFA-559C-498A-954F-0C3955D235B7}"/>
                </a:ext>
              </a:extLst>
            </p:cNvPr>
            <p:cNvSpPr/>
            <p:nvPr userDrawn="1"/>
          </p:nvSpPr>
          <p:spPr>
            <a:xfrm>
              <a:off x="720725" y="3240088"/>
              <a:ext cx="358775" cy="360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3" name="Rechteck 2">
              <a:extLst>
                <a:ext uri="{FF2B5EF4-FFF2-40B4-BE49-F238E27FC236}">
                  <a16:creationId xmlns:a16="http://schemas.microsoft.com/office/drawing/2014/main" id="{94F4C5DA-CF25-49BF-A7C3-72BD75381851}"/>
                </a:ext>
              </a:extLst>
            </p:cNvPr>
            <p:cNvSpPr/>
            <p:nvPr userDrawn="1"/>
          </p:nvSpPr>
          <p:spPr>
            <a:xfrm>
              <a:off x="720000" y="2699543"/>
              <a:ext cx="359500" cy="7205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3" name="Rechteck 12">
              <a:extLst>
                <a:ext uri="{FF2B5EF4-FFF2-40B4-BE49-F238E27FC236}">
                  <a16:creationId xmlns:a16="http://schemas.microsoft.com/office/drawing/2014/main" id="{2A9507B3-6A09-452B-BB55-8AE13566A2DE}"/>
                </a:ext>
              </a:extLst>
            </p:cNvPr>
            <p:cNvSpPr/>
            <p:nvPr userDrawn="1"/>
          </p:nvSpPr>
          <p:spPr>
            <a:xfrm>
              <a:off x="5399949" y="2683441"/>
              <a:ext cx="359500" cy="9162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4" name="Rechteck 13">
              <a:extLst>
                <a:ext uri="{FF2B5EF4-FFF2-40B4-BE49-F238E27FC236}">
                  <a16:creationId xmlns:a16="http://schemas.microsoft.com/office/drawing/2014/main" id="{09D23E9F-DB67-4B98-A9CF-057B61C24145}"/>
                </a:ext>
              </a:extLst>
            </p:cNvPr>
            <p:cNvSpPr/>
            <p:nvPr userDrawn="1"/>
          </p:nvSpPr>
          <p:spPr>
            <a:xfrm>
              <a:off x="899998" y="2519178"/>
              <a:ext cx="4680245" cy="1081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grpSp>
      <p:grpSp>
        <p:nvGrpSpPr>
          <p:cNvPr id="24" name="Gruppieren 23">
            <a:extLst>
              <a:ext uri="{FF2B5EF4-FFF2-40B4-BE49-F238E27FC236}">
                <a16:creationId xmlns:a16="http://schemas.microsoft.com/office/drawing/2014/main" id="{B12737B5-F541-4641-8398-4986C3E40126}"/>
              </a:ext>
            </a:extLst>
          </p:cNvPr>
          <p:cNvGrpSpPr/>
          <p:nvPr userDrawn="1"/>
        </p:nvGrpSpPr>
        <p:grpSpPr>
          <a:xfrm>
            <a:off x="3047871" y="3429000"/>
            <a:ext cx="4190293" cy="1145089"/>
            <a:chOff x="2880000" y="3598360"/>
            <a:chExt cx="3959500" cy="1082003"/>
          </a:xfrm>
        </p:grpSpPr>
        <p:sp>
          <p:nvSpPr>
            <p:cNvPr id="16" name="Ellipse 15">
              <a:extLst>
                <a:ext uri="{FF2B5EF4-FFF2-40B4-BE49-F238E27FC236}">
                  <a16:creationId xmlns:a16="http://schemas.microsoft.com/office/drawing/2014/main" id="{B7163F31-95A0-49D2-A2EF-DE78DEBF8576}"/>
                </a:ext>
              </a:extLst>
            </p:cNvPr>
            <p:cNvSpPr/>
            <p:nvPr userDrawn="1"/>
          </p:nvSpPr>
          <p:spPr>
            <a:xfrm>
              <a:off x="2880000" y="4320000"/>
              <a:ext cx="358775" cy="3603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8" name="Ellipse 17">
              <a:extLst>
                <a:ext uri="{FF2B5EF4-FFF2-40B4-BE49-F238E27FC236}">
                  <a16:creationId xmlns:a16="http://schemas.microsoft.com/office/drawing/2014/main" id="{16904AD5-FF4E-4D9A-97FF-E5E1CE76F477}"/>
                </a:ext>
              </a:extLst>
            </p:cNvPr>
            <p:cNvSpPr/>
            <p:nvPr userDrawn="1"/>
          </p:nvSpPr>
          <p:spPr>
            <a:xfrm>
              <a:off x="6480175" y="4319588"/>
              <a:ext cx="358775" cy="3603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9" name="Rechteck 18">
              <a:extLst>
                <a:ext uri="{FF2B5EF4-FFF2-40B4-BE49-F238E27FC236}">
                  <a16:creationId xmlns:a16="http://schemas.microsoft.com/office/drawing/2014/main" id="{1F2AD2B3-4F89-4DFA-A3CF-A0A5F75DAB60}"/>
                </a:ext>
              </a:extLst>
            </p:cNvPr>
            <p:cNvSpPr/>
            <p:nvPr userDrawn="1"/>
          </p:nvSpPr>
          <p:spPr>
            <a:xfrm>
              <a:off x="3059113" y="3598360"/>
              <a:ext cx="3601132" cy="1081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20" name="Rechteck 19">
              <a:extLst>
                <a:ext uri="{FF2B5EF4-FFF2-40B4-BE49-F238E27FC236}">
                  <a16:creationId xmlns:a16="http://schemas.microsoft.com/office/drawing/2014/main" id="{DDF616E4-E7EE-4158-852F-F01A68ABD806}"/>
                </a:ext>
              </a:extLst>
            </p:cNvPr>
            <p:cNvSpPr/>
            <p:nvPr userDrawn="1"/>
          </p:nvSpPr>
          <p:spPr>
            <a:xfrm>
              <a:off x="2880000" y="3600450"/>
              <a:ext cx="359500" cy="899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21" name="Rechteck 20">
              <a:extLst>
                <a:ext uri="{FF2B5EF4-FFF2-40B4-BE49-F238E27FC236}">
                  <a16:creationId xmlns:a16="http://schemas.microsoft.com/office/drawing/2014/main" id="{1C8DE07D-94CB-43D1-A288-B43A46372D2D}"/>
                </a:ext>
              </a:extLst>
            </p:cNvPr>
            <p:cNvSpPr/>
            <p:nvPr userDrawn="1"/>
          </p:nvSpPr>
          <p:spPr>
            <a:xfrm>
              <a:off x="6480000" y="3778995"/>
              <a:ext cx="3595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22" name="Ellipse 21">
              <a:extLst>
                <a:ext uri="{FF2B5EF4-FFF2-40B4-BE49-F238E27FC236}">
                  <a16:creationId xmlns:a16="http://schemas.microsoft.com/office/drawing/2014/main" id="{17DA33F2-0EC1-471C-8700-E7325636E3CF}"/>
                </a:ext>
              </a:extLst>
            </p:cNvPr>
            <p:cNvSpPr/>
            <p:nvPr userDrawn="1"/>
          </p:nvSpPr>
          <p:spPr>
            <a:xfrm>
              <a:off x="6480000" y="3600000"/>
              <a:ext cx="358775" cy="3603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grpSp>
      <p:sp>
        <p:nvSpPr>
          <p:cNvPr id="26" name="Textfeld 25">
            <a:extLst>
              <a:ext uri="{FF2B5EF4-FFF2-40B4-BE49-F238E27FC236}">
                <a16:creationId xmlns:a16="http://schemas.microsoft.com/office/drawing/2014/main" id="{B0E31806-8475-485D-98B8-F93CF7448C88}"/>
              </a:ext>
            </a:extLst>
          </p:cNvPr>
          <p:cNvSpPr txBox="1"/>
          <p:nvPr userDrawn="1"/>
        </p:nvSpPr>
        <p:spPr>
          <a:xfrm>
            <a:off x="3047282" y="3428703"/>
            <a:ext cx="4191683" cy="1143279"/>
          </a:xfrm>
          <a:prstGeom prst="rect">
            <a:avLst/>
          </a:prstGeom>
          <a:noFill/>
        </p:spPr>
        <p:txBody>
          <a:bodyPr wrap="square" lIns="0" tIns="0" rIns="0" bIns="0" rtlCol="0" anchor="ctr" anchorCtr="0">
            <a:normAutofit/>
          </a:bodyPr>
          <a:lstStyle/>
          <a:p>
            <a:pPr algn="ctr"/>
            <a:r>
              <a:rPr lang="de-CH" sz="4233" b="1" baseline="0" dirty="0">
                <a:solidFill>
                  <a:schemeClr val="accent2"/>
                </a:solidFill>
              </a:rPr>
              <a:t>beginnen!</a:t>
            </a:r>
          </a:p>
        </p:txBody>
      </p:sp>
      <p:sp>
        <p:nvSpPr>
          <p:cNvPr id="36" name="Textfeld 35">
            <a:extLst>
              <a:ext uri="{FF2B5EF4-FFF2-40B4-BE49-F238E27FC236}">
                <a16:creationId xmlns:a16="http://schemas.microsoft.com/office/drawing/2014/main" id="{036A6547-2F43-4504-9771-AAD96759C1E3}"/>
              </a:ext>
            </a:extLst>
          </p:cNvPr>
          <p:cNvSpPr txBox="1"/>
          <p:nvPr userDrawn="1"/>
        </p:nvSpPr>
        <p:spPr>
          <a:xfrm>
            <a:off x="760738" y="2666254"/>
            <a:ext cx="5335262" cy="1143280"/>
          </a:xfrm>
          <a:prstGeom prst="rect">
            <a:avLst/>
          </a:prstGeom>
          <a:noFill/>
        </p:spPr>
        <p:txBody>
          <a:bodyPr wrap="square" lIns="0" tIns="0" rIns="0" bIns="0" rtlCol="0" anchor="ctr" anchorCtr="0">
            <a:normAutofit/>
          </a:bodyPr>
          <a:lstStyle/>
          <a:p>
            <a:pPr algn="ctr"/>
            <a:r>
              <a:rPr lang="de-CH" sz="4233" b="1" dirty="0">
                <a:solidFill>
                  <a:schemeClr val="accent2"/>
                </a:solidFill>
              </a:rPr>
              <a:t>Lassen Sie uns</a:t>
            </a:r>
          </a:p>
        </p:txBody>
      </p:sp>
    </p:spTree>
    <p:extLst>
      <p:ext uri="{BB962C8B-B14F-4D97-AF65-F5344CB8AC3E}">
        <p14:creationId xmlns:p14="http://schemas.microsoft.com/office/powerpoint/2010/main" val="3851896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hlussfolie-EN">
    <p:bg>
      <p:bgPr>
        <a:gradFill>
          <a:gsLst>
            <a:gs pos="75000">
              <a:schemeClr val="accent2"/>
            </a:gs>
            <a:gs pos="0">
              <a:schemeClr val="accent4"/>
            </a:gs>
          </a:gsLst>
          <a:lin ang="18900000" scaled="1"/>
        </a:gradFill>
        <a:effectLst/>
      </p:bgPr>
    </p:bg>
    <p:spTree>
      <p:nvGrpSpPr>
        <p:cNvPr id="1" name=""/>
        <p:cNvGrpSpPr/>
        <p:nvPr/>
      </p:nvGrpSpPr>
      <p:grpSpPr>
        <a:xfrm>
          <a:off x="0" y="0"/>
          <a:ext cx="0" cy="0"/>
          <a:chOff x="0" y="0"/>
          <a:chExt cx="0" cy="0"/>
        </a:xfrm>
      </p:grpSpPr>
      <p:pic>
        <p:nvPicPr>
          <p:cNvPr id="28" name="Bild 5">
            <a:extLst>
              <a:ext uri="{FF2B5EF4-FFF2-40B4-BE49-F238E27FC236}">
                <a16:creationId xmlns:a16="http://schemas.microsoft.com/office/drawing/2014/main" id="{F56A4703-360E-497F-90B8-F7908C6ACC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3861" y="-251361"/>
            <a:ext cx="8648810" cy="7741711"/>
          </a:xfrm>
          <a:prstGeom prst="rect">
            <a:avLst/>
          </a:prstGeom>
        </p:spPr>
      </p:pic>
      <p:sp>
        <p:nvSpPr>
          <p:cNvPr id="5" name="Textfeld 4">
            <a:extLst>
              <a:ext uri="{FF2B5EF4-FFF2-40B4-BE49-F238E27FC236}">
                <a16:creationId xmlns:a16="http://schemas.microsoft.com/office/drawing/2014/main" id="{468702E6-0928-4069-A24C-D52118B12C63}"/>
              </a:ext>
            </a:extLst>
          </p:cNvPr>
          <p:cNvSpPr txBox="1"/>
          <p:nvPr userDrawn="1"/>
        </p:nvSpPr>
        <p:spPr>
          <a:xfrm>
            <a:off x="6095160" y="5524467"/>
            <a:ext cx="5334106" cy="570786"/>
          </a:xfrm>
          <a:prstGeom prst="rect">
            <a:avLst/>
          </a:prstGeom>
          <a:noFill/>
        </p:spPr>
        <p:txBody>
          <a:bodyPr wrap="square" lIns="0" tIns="0" rIns="0" bIns="0" rtlCol="0" anchor="ctr" anchorCtr="0">
            <a:noAutofit/>
          </a:bodyPr>
          <a:lstStyle/>
          <a:p>
            <a:pPr algn="r"/>
            <a:r>
              <a:rPr lang="de-CH" sz="2117" b="1" dirty="0" err="1">
                <a:solidFill>
                  <a:schemeClr val="bg1"/>
                </a:solidFill>
              </a:rPr>
              <a:t>Thank</a:t>
            </a:r>
            <a:r>
              <a:rPr lang="de-CH" sz="2117" b="1" dirty="0">
                <a:solidFill>
                  <a:schemeClr val="bg1"/>
                </a:solidFill>
              </a:rPr>
              <a:t> </a:t>
            </a:r>
            <a:r>
              <a:rPr lang="de-CH" sz="2117" b="1" dirty="0" err="1">
                <a:solidFill>
                  <a:schemeClr val="bg1"/>
                </a:solidFill>
              </a:rPr>
              <a:t>you</a:t>
            </a:r>
            <a:r>
              <a:rPr lang="de-CH" sz="2117" b="1" dirty="0">
                <a:solidFill>
                  <a:schemeClr val="bg1"/>
                </a:solidFill>
              </a:rPr>
              <a:t>.</a:t>
            </a:r>
          </a:p>
        </p:txBody>
      </p:sp>
      <p:sp>
        <p:nvSpPr>
          <p:cNvPr id="2" name="Ellipse 1">
            <a:extLst>
              <a:ext uri="{FF2B5EF4-FFF2-40B4-BE49-F238E27FC236}">
                <a16:creationId xmlns:a16="http://schemas.microsoft.com/office/drawing/2014/main" id="{640670E2-CE5F-4673-8092-921CFCA24933}"/>
              </a:ext>
            </a:extLst>
          </p:cNvPr>
          <p:cNvSpPr/>
          <p:nvPr userDrawn="1"/>
        </p:nvSpPr>
        <p:spPr>
          <a:xfrm>
            <a:off x="2381150" y="2666253"/>
            <a:ext cx="379687" cy="3813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0" name="Ellipse 9">
            <a:extLst>
              <a:ext uri="{FF2B5EF4-FFF2-40B4-BE49-F238E27FC236}">
                <a16:creationId xmlns:a16="http://schemas.microsoft.com/office/drawing/2014/main" id="{CF596D9A-AC20-4703-AC68-84EFD356CDD3}"/>
              </a:ext>
            </a:extLst>
          </p:cNvPr>
          <p:cNvSpPr/>
          <p:nvPr userDrawn="1"/>
        </p:nvSpPr>
        <p:spPr>
          <a:xfrm>
            <a:off x="5715473" y="2666254"/>
            <a:ext cx="379687" cy="3813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1" name="Ellipse 10">
            <a:extLst>
              <a:ext uri="{FF2B5EF4-FFF2-40B4-BE49-F238E27FC236}">
                <a16:creationId xmlns:a16="http://schemas.microsoft.com/office/drawing/2014/main" id="{6F0EBDFA-559C-498A-954F-0C3955D235B7}"/>
              </a:ext>
            </a:extLst>
          </p:cNvPr>
          <p:cNvSpPr/>
          <p:nvPr userDrawn="1"/>
        </p:nvSpPr>
        <p:spPr>
          <a:xfrm>
            <a:off x="2381150" y="3429001"/>
            <a:ext cx="379687" cy="3813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3" name="Rechteck 2">
            <a:extLst>
              <a:ext uri="{FF2B5EF4-FFF2-40B4-BE49-F238E27FC236}">
                <a16:creationId xmlns:a16="http://schemas.microsoft.com/office/drawing/2014/main" id="{94F4C5DA-CF25-49BF-A7C3-72BD75381851}"/>
              </a:ext>
            </a:extLst>
          </p:cNvPr>
          <p:cNvSpPr/>
          <p:nvPr userDrawn="1"/>
        </p:nvSpPr>
        <p:spPr>
          <a:xfrm>
            <a:off x="2380382" y="2856939"/>
            <a:ext cx="380455" cy="762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3" name="Rechteck 12">
            <a:extLst>
              <a:ext uri="{FF2B5EF4-FFF2-40B4-BE49-F238E27FC236}">
                <a16:creationId xmlns:a16="http://schemas.microsoft.com/office/drawing/2014/main" id="{2A9507B3-6A09-452B-BB55-8AE13566A2DE}"/>
              </a:ext>
            </a:extLst>
          </p:cNvPr>
          <p:cNvSpPr/>
          <p:nvPr userDrawn="1"/>
        </p:nvSpPr>
        <p:spPr>
          <a:xfrm>
            <a:off x="5714704" y="2839898"/>
            <a:ext cx="380455" cy="969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4" name="Rechteck 13">
            <a:extLst>
              <a:ext uri="{FF2B5EF4-FFF2-40B4-BE49-F238E27FC236}">
                <a16:creationId xmlns:a16="http://schemas.microsoft.com/office/drawing/2014/main" id="{09D23E9F-DB67-4B98-A9CF-057B61C24145}"/>
              </a:ext>
            </a:extLst>
          </p:cNvPr>
          <p:cNvSpPr/>
          <p:nvPr userDrawn="1"/>
        </p:nvSpPr>
        <p:spPr>
          <a:xfrm>
            <a:off x="2569995" y="2666059"/>
            <a:ext cx="3333609" cy="1144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grpSp>
        <p:nvGrpSpPr>
          <p:cNvPr id="24" name="Gruppieren 23">
            <a:extLst>
              <a:ext uri="{FF2B5EF4-FFF2-40B4-BE49-F238E27FC236}">
                <a16:creationId xmlns:a16="http://schemas.microsoft.com/office/drawing/2014/main" id="{B12737B5-F541-4641-8398-4986C3E40126}"/>
              </a:ext>
            </a:extLst>
          </p:cNvPr>
          <p:cNvGrpSpPr/>
          <p:nvPr userDrawn="1"/>
        </p:nvGrpSpPr>
        <p:grpSpPr>
          <a:xfrm>
            <a:off x="3809536" y="3808162"/>
            <a:ext cx="4190293" cy="1145089"/>
            <a:chOff x="2880000" y="3598360"/>
            <a:chExt cx="3959500" cy="1082003"/>
          </a:xfrm>
        </p:grpSpPr>
        <p:sp>
          <p:nvSpPr>
            <p:cNvPr id="16" name="Ellipse 15">
              <a:extLst>
                <a:ext uri="{FF2B5EF4-FFF2-40B4-BE49-F238E27FC236}">
                  <a16:creationId xmlns:a16="http://schemas.microsoft.com/office/drawing/2014/main" id="{B7163F31-95A0-49D2-A2EF-DE78DEBF8576}"/>
                </a:ext>
              </a:extLst>
            </p:cNvPr>
            <p:cNvSpPr/>
            <p:nvPr userDrawn="1"/>
          </p:nvSpPr>
          <p:spPr>
            <a:xfrm>
              <a:off x="2880000" y="4320000"/>
              <a:ext cx="358775" cy="3603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8" name="Ellipse 17">
              <a:extLst>
                <a:ext uri="{FF2B5EF4-FFF2-40B4-BE49-F238E27FC236}">
                  <a16:creationId xmlns:a16="http://schemas.microsoft.com/office/drawing/2014/main" id="{16904AD5-FF4E-4D9A-97FF-E5E1CE76F477}"/>
                </a:ext>
              </a:extLst>
            </p:cNvPr>
            <p:cNvSpPr/>
            <p:nvPr userDrawn="1"/>
          </p:nvSpPr>
          <p:spPr>
            <a:xfrm>
              <a:off x="6480175" y="4319588"/>
              <a:ext cx="358775" cy="3603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19" name="Rechteck 18">
              <a:extLst>
                <a:ext uri="{FF2B5EF4-FFF2-40B4-BE49-F238E27FC236}">
                  <a16:creationId xmlns:a16="http://schemas.microsoft.com/office/drawing/2014/main" id="{1F2AD2B3-4F89-4DFA-A3CF-A0A5F75DAB60}"/>
                </a:ext>
              </a:extLst>
            </p:cNvPr>
            <p:cNvSpPr/>
            <p:nvPr userDrawn="1"/>
          </p:nvSpPr>
          <p:spPr>
            <a:xfrm>
              <a:off x="3059113" y="3598360"/>
              <a:ext cx="3601132" cy="1081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20" name="Rechteck 19">
              <a:extLst>
                <a:ext uri="{FF2B5EF4-FFF2-40B4-BE49-F238E27FC236}">
                  <a16:creationId xmlns:a16="http://schemas.microsoft.com/office/drawing/2014/main" id="{DDF616E4-E7EE-4158-852F-F01A68ABD806}"/>
                </a:ext>
              </a:extLst>
            </p:cNvPr>
            <p:cNvSpPr/>
            <p:nvPr userDrawn="1"/>
          </p:nvSpPr>
          <p:spPr>
            <a:xfrm>
              <a:off x="2880000" y="3600450"/>
              <a:ext cx="359500" cy="899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21" name="Rechteck 20">
              <a:extLst>
                <a:ext uri="{FF2B5EF4-FFF2-40B4-BE49-F238E27FC236}">
                  <a16:creationId xmlns:a16="http://schemas.microsoft.com/office/drawing/2014/main" id="{1C8DE07D-94CB-43D1-A288-B43A46372D2D}"/>
                </a:ext>
              </a:extLst>
            </p:cNvPr>
            <p:cNvSpPr/>
            <p:nvPr userDrawn="1"/>
          </p:nvSpPr>
          <p:spPr>
            <a:xfrm>
              <a:off x="6480000" y="3778995"/>
              <a:ext cx="3595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22" name="Ellipse 21">
              <a:extLst>
                <a:ext uri="{FF2B5EF4-FFF2-40B4-BE49-F238E27FC236}">
                  <a16:creationId xmlns:a16="http://schemas.microsoft.com/office/drawing/2014/main" id="{17DA33F2-0EC1-471C-8700-E7325636E3CF}"/>
                </a:ext>
              </a:extLst>
            </p:cNvPr>
            <p:cNvSpPr/>
            <p:nvPr userDrawn="1"/>
          </p:nvSpPr>
          <p:spPr>
            <a:xfrm>
              <a:off x="6480000" y="3600000"/>
              <a:ext cx="358775" cy="3603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grpSp>
      <p:sp>
        <p:nvSpPr>
          <p:cNvPr id="26" name="Textfeld 25">
            <a:extLst>
              <a:ext uri="{FF2B5EF4-FFF2-40B4-BE49-F238E27FC236}">
                <a16:creationId xmlns:a16="http://schemas.microsoft.com/office/drawing/2014/main" id="{B0E31806-8475-485D-98B8-F93CF7448C88}"/>
              </a:ext>
            </a:extLst>
          </p:cNvPr>
          <p:cNvSpPr txBox="1"/>
          <p:nvPr userDrawn="1"/>
        </p:nvSpPr>
        <p:spPr>
          <a:xfrm>
            <a:off x="3809536" y="3809535"/>
            <a:ext cx="4190293" cy="1143279"/>
          </a:xfrm>
          <a:prstGeom prst="rect">
            <a:avLst/>
          </a:prstGeom>
          <a:noFill/>
        </p:spPr>
        <p:txBody>
          <a:bodyPr wrap="square" lIns="0" tIns="0" rIns="0" bIns="0" rtlCol="0" anchor="ctr" anchorCtr="0">
            <a:normAutofit/>
          </a:bodyPr>
          <a:lstStyle/>
          <a:p>
            <a:pPr algn="ctr"/>
            <a:r>
              <a:rPr lang="de-CH" sz="4233" b="1" baseline="0" dirty="0" err="1">
                <a:solidFill>
                  <a:schemeClr val="accent2"/>
                </a:solidFill>
              </a:rPr>
              <a:t>the</a:t>
            </a:r>
            <a:r>
              <a:rPr lang="de-CH" sz="4233" b="1" baseline="0" dirty="0">
                <a:solidFill>
                  <a:schemeClr val="accent2"/>
                </a:solidFill>
              </a:rPr>
              <a:t> </a:t>
            </a:r>
            <a:r>
              <a:rPr lang="de-CH" sz="4233" b="1" baseline="0" dirty="0" err="1">
                <a:solidFill>
                  <a:schemeClr val="accent2"/>
                </a:solidFill>
              </a:rPr>
              <a:t>journey</a:t>
            </a:r>
            <a:r>
              <a:rPr lang="de-CH" sz="4233" b="1" baseline="0" dirty="0">
                <a:solidFill>
                  <a:schemeClr val="accent2"/>
                </a:solidFill>
              </a:rPr>
              <a:t>.</a:t>
            </a:r>
          </a:p>
        </p:txBody>
      </p:sp>
      <p:sp>
        <p:nvSpPr>
          <p:cNvPr id="27" name="Textfeld 26">
            <a:extLst>
              <a:ext uri="{FF2B5EF4-FFF2-40B4-BE49-F238E27FC236}">
                <a16:creationId xmlns:a16="http://schemas.microsoft.com/office/drawing/2014/main" id="{2EB4E718-5E68-488F-A45E-AF793D0393CD}"/>
              </a:ext>
            </a:extLst>
          </p:cNvPr>
          <p:cNvSpPr txBox="1"/>
          <p:nvPr userDrawn="1"/>
        </p:nvSpPr>
        <p:spPr>
          <a:xfrm>
            <a:off x="2380382" y="2666254"/>
            <a:ext cx="3715617" cy="1143280"/>
          </a:xfrm>
          <a:prstGeom prst="rect">
            <a:avLst/>
          </a:prstGeom>
          <a:noFill/>
        </p:spPr>
        <p:txBody>
          <a:bodyPr wrap="square" lIns="0" tIns="0" rIns="0" bIns="0" rtlCol="0" anchor="ctr" anchorCtr="0">
            <a:normAutofit/>
          </a:bodyPr>
          <a:lstStyle/>
          <a:p>
            <a:pPr algn="ctr"/>
            <a:r>
              <a:rPr lang="de-CH" sz="4233" b="1" dirty="0" err="1">
                <a:solidFill>
                  <a:schemeClr val="accent2"/>
                </a:solidFill>
              </a:rPr>
              <a:t>Let’s</a:t>
            </a:r>
            <a:r>
              <a:rPr lang="de-CH" sz="4233" b="1" dirty="0">
                <a:solidFill>
                  <a:schemeClr val="accent2"/>
                </a:solidFill>
              </a:rPr>
              <a:t> </a:t>
            </a:r>
            <a:r>
              <a:rPr lang="de-CH" sz="4233" b="1" dirty="0" err="1">
                <a:solidFill>
                  <a:schemeClr val="accent2"/>
                </a:solidFill>
              </a:rPr>
              <a:t>start</a:t>
            </a:r>
            <a:endParaRPr lang="de-CH" sz="4233" b="1" dirty="0">
              <a:solidFill>
                <a:schemeClr val="accent2"/>
              </a:solidFill>
            </a:endParaRPr>
          </a:p>
        </p:txBody>
      </p:sp>
    </p:spTree>
    <p:extLst>
      <p:ext uri="{BB962C8B-B14F-4D97-AF65-F5344CB8AC3E}">
        <p14:creationId xmlns:p14="http://schemas.microsoft.com/office/powerpoint/2010/main" val="668112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E37D-D655-CD7C-8E69-2EB0F66242ED}"/>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8053DED9-31B6-795A-AB03-3B9D51D26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7D071665-2B34-B064-6C47-1E3C0F22EB60}"/>
              </a:ext>
            </a:extLst>
          </p:cNvPr>
          <p:cNvSpPr>
            <a:spLocks noGrp="1"/>
          </p:cNvSpPr>
          <p:nvPr>
            <p:ph type="dt" sz="half" idx="10"/>
          </p:nvPr>
        </p:nvSpPr>
        <p:spPr/>
        <p:txBody>
          <a:bodyPr/>
          <a:lstStyle/>
          <a:p>
            <a:fld id="{91734A58-F058-4195-8FBF-13BA457797C5}" type="datetimeFigureOut">
              <a:rPr lang="en-CH" smtClean="0"/>
              <a:t>06/10/2024</a:t>
            </a:fld>
            <a:endParaRPr lang="en-CH"/>
          </a:p>
        </p:txBody>
      </p:sp>
      <p:sp>
        <p:nvSpPr>
          <p:cNvPr id="5" name="Footer Placeholder 4">
            <a:extLst>
              <a:ext uri="{FF2B5EF4-FFF2-40B4-BE49-F238E27FC236}">
                <a16:creationId xmlns:a16="http://schemas.microsoft.com/office/drawing/2014/main" id="{D6EC5A4B-700A-A7D4-4109-8774693BAAE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AAAD83B-3239-40C1-7957-EE3159BA5504}"/>
              </a:ext>
            </a:extLst>
          </p:cNvPr>
          <p:cNvSpPr>
            <a:spLocks noGrp="1"/>
          </p:cNvSpPr>
          <p:nvPr>
            <p:ph type="sldNum" sz="quarter" idx="12"/>
          </p:nvPr>
        </p:nvSpPr>
        <p:spPr/>
        <p:txBody>
          <a:bodyPr/>
          <a:lstStyle/>
          <a:p>
            <a:fld id="{F41DA822-08D8-4D38-9866-DE95D340CF94}" type="slidenum">
              <a:rPr lang="en-CH" smtClean="0"/>
              <a:t>‹#›</a:t>
            </a:fld>
            <a:endParaRPr lang="en-CH"/>
          </a:p>
        </p:txBody>
      </p:sp>
    </p:spTree>
    <p:extLst>
      <p:ext uri="{BB962C8B-B14F-4D97-AF65-F5344CB8AC3E}">
        <p14:creationId xmlns:p14="http://schemas.microsoft.com/office/powerpoint/2010/main" val="2622025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Spalter">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8F52B6D1-6322-41BA-9E09-03978FBF700A}"/>
              </a:ext>
            </a:extLst>
          </p:cNvPr>
          <p:cNvSpPr>
            <a:spLocks noGrp="1"/>
          </p:cNvSpPr>
          <p:nvPr>
            <p:ph type="title" hasCustomPrompt="1"/>
          </p:nvPr>
        </p:nvSpPr>
        <p:spPr>
          <a:xfrm>
            <a:off x="762734" y="761905"/>
            <a:ext cx="9142740" cy="380534"/>
          </a:xfrm>
        </p:spPr>
        <p:txBody>
          <a:bodyPr>
            <a:normAutofit/>
          </a:bodyPr>
          <a:lstStyle>
            <a:lvl1pPr>
              <a:defRPr sz="2540">
                <a:solidFill>
                  <a:schemeClr val="accent2"/>
                </a:solidFill>
              </a:defRPr>
            </a:lvl1pPr>
          </a:lstStyle>
          <a:p>
            <a:r>
              <a:rPr lang="de-DE" dirty="0"/>
              <a:t>Kurzer Titel zum Thema der Folie</a:t>
            </a:r>
            <a:endParaRPr lang="de-CH" dirty="0"/>
          </a:p>
        </p:txBody>
      </p:sp>
      <p:sp>
        <p:nvSpPr>
          <p:cNvPr id="4" name="Textplatzhalter 2">
            <a:extLst>
              <a:ext uri="{FF2B5EF4-FFF2-40B4-BE49-F238E27FC236}">
                <a16:creationId xmlns:a16="http://schemas.microsoft.com/office/drawing/2014/main" id="{AD712B55-DC8D-496A-9EAD-50D6778B796F}"/>
              </a:ext>
            </a:extLst>
          </p:cNvPr>
          <p:cNvSpPr>
            <a:spLocks noGrp="1"/>
          </p:cNvSpPr>
          <p:nvPr>
            <p:ph type="body" idx="90" hasCustomPrompt="1"/>
          </p:nvPr>
        </p:nvSpPr>
        <p:spPr>
          <a:xfrm>
            <a:off x="761966" y="1333465"/>
            <a:ext cx="9143613" cy="380535"/>
          </a:xfrm>
          <a:prstGeom prst="rect">
            <a:avLst/>
          </a:prstGeom>
          <a:noFill/>
        </p:spPr>
        <p:txBody>
          <a:bodyPr tIns="0" anchor="t" anchorCtr="0">
            <a:normAutofit/>
          </a:bodyPr>
          <a:lstStyle>
            <a:lvl1pPr marL="0" indent="0">
              <a:lnSpc>
                <a:spcPct val="100000"/>
              </a:lnSpc>
              <a:spcBef>
                <a:spcPts val="0"/>
              </a:spcBef>
              <a:buNone/>
              <a:defRPr sz="1905" b="0">
                <a:solidFill>
                  <a:schemeClr val="tx1"/>
                </a:solidFill>
              </a:defRPr>
            </a:lvl1pPr>
            <a:lvl2pPr marL="483855" indent="0">
              <a:buNone/>
              <a:defRPr sz="2117" b="1"/>
            </a:lvl2pPr>
            <a:lvl3pPr marL="967710" indent="0">
              <a:buNone/>
              <a:defRPr sz="1905" b="1"/>
            </a:lvl3pPr>
            <a:lvl4pPr marL="1451564" indent="0">
              <a:buNone/>
              <a:defRPr sz="1693" b="1"/>
            </a:lvl4pPr>
            <a:lvl5pPr marL="1935419" indent="0">
              <a:buNone/>
              <a:defRPr sz="1693" b="1"/>
            </a:lvl5pPr>
            <a:lvl6pPr marL="2419274" indent="0">
              <a:buNone/>
              <a:defRPr sz="1693" b="1"/>
            </a:lvl6pPr>
            <a:lvl7pPr marL="2903129" indent="0">
              <a:buNone/>
              <a:defRPr sz="1693" b="1"/>
            </a:lvl7pPr>
            <a:lvl8pPr marL="3386983" indent="0">
              <a:buNone/>
              <a:defRPr sz="1693" b="1"/>
            </a:lvl8pPr>
            <a:lvl9pPr marL="3870838" indent="0">
              <a:buNone/>
              <a:defRPr sz="1693" b="1"/>
            </a:lvl9pPr>
          </a:lstStyle>
          <a:p>
            <a:r>
              <a:rPr lang="de-CH" dirty="0"/>
              <a:t>Einstieg oder kurze Beschreibung zum Inhalt der Folie.</a:t>
            </a:r>
          </a:p>
        </p:txBody>
      </p:sp>
      <p:sp>
        <p:nvSpPr>
          <p:cNvPr id="6" name="Inhaltsplatzhalter 5">
            <a:extLst>
              <a:ext uri="{FF2B5EF4-FFF2-40B4-BE49-F238E27FC236}">
                <a16:creationId xmlns:a16="http://schemas.microsoft.com/office/drawing/2014/main" id="{9803556F-4F25-46FF-BA0C-92768F6DF2BC}"/>
              </a:ext>
            </a:extLst>
          </p:cNvPr>
          <p:cNvSpPr>
            <a:spLocks noGrp="1"/>
          </p:cNvSpPr>
          <p:nvPr>
            <p:ph sz="quarter" idx="91"/>
          </p:nvPr>
        </p:nvSpPr>
        <p:spPr>
          <a:xfrm>
            <a:off x="762735" y="1905187"/>
            <a:ext cx="10666530" cy="41917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Tree>
    <p:extLst>
      <p:ext uri="{BB962C8B-B14F-4D97-AF65-F5344CB8AC3E}">
        <p14:creationId xmlns:p14="http://schemas.microsoft.com/office/powerpoint/2010/main" val="3867872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r - Human">
    <p:bg>
      <p:bgPr>
        <a:solidFill>
          <a:schemeClr val="accent2"/>
        </a:solidFill>
        <a:effectLst/>
      </p:bgPr>
    </p:bg>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BF90DB91-7FA3-4F2C-9C6A-083C86E416FC}"/>
              </a:ext>
            </a:extLst>
          </p:cNvPr>
          <p:cNvSpPr/>
          <p:nvPr userDrawn="1"/>
        </p:nvSpPr>
        <p:spPr>
          <a:xfrm>
            <a:off x="761968" y="1"/>
            <a:ext cx="10667548" cy="6858000"/>
          </a:xfrm>
          <a:prstGeom prst="rect">
            <a:avLst/>
          </a:prstGeom>
          <a:gradFill flip="none" rotWithShape="1">
            <a:gsLst>
              <a:gs pos="0">
                <a:srgbClr val="27B6D3"/>
              </a:gs>
              <a:gs pos="60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4" name="Rechteck 3">
            <a:extLst>
              <a:ext uri="{FF2B5EF4-FFF2-40B4-BE49-F238E27FC236}">
                <a16:creationId xmlns:a16="http://schemas.microsoft.com/office/drawing/2014/main" id="{C41DDBDF-CD69-4707-9A70-6E91EEDD4922}"/>
              </a:ext>
            </a:extLst>
          </p:cNvPr>
          <p:cNvSpPr/>
          <p:nvPr userDrawn="1"/>
        </p:nvSpPr>
        <p:spPr>
          <a:xfrm>
            <a:off x="0" y="1"/>
            <a:ext cx="49527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pic>
        <p:nvPicPr>
          <p:cNvPr id="16" name="Grafik 15">
            <a:extLst>
              <a:ext uri="{FF2B5EF4-FFF2-40B4-BE49-F238E27FC236}">
                <a16:creationId xmlns:a16="http://schemas.microsoft.com/office/drawing/2014/main" id="{B6FC58EA-E96E-4D24-821E-4BFE971EC0FB}"/>
              </a:ext>
            </a:extLst>
          </p:cNvPr>
          <p:cNvPicPr preferRelativeResize="0">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05475" y="380844"/>
            <a:ext cx="1904919" cy="1142969"/>
          </a:xfrm>
          <a:prstGeom prst="rect">
            <a:avLst/>
          </a:prstGeom>
        </p:spPr>
      </p:pic>
      <p:pic>
        <p:nvPicPr>
          <p:cNvPr id="8" name="Bild 52">
            <a:extLst>
              <a:ext uri="{FF2B5EF4-FFF2-40B4-BE49-F238E27FC236}">
                <a16:creationId xmlns:a16="http://schemas.microsoft.com/office/drawing/2014/main" id="{AC507ED2-6C1D-49EB-B243-F331C936F9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28947" y="0"/>
            <a:ext cx="6857709" cy="6857815"/>
          </a:xfrm>
          <a:prstGeom prst="rect">
            <a:avLst/>
          </a:prstGeom>
        </p:spPr>
      </p:pic>
      <p:sp>
        <p:nvSpPr>
          <p:cNvPr id="10" name="Rechtwinkliges Dreieck 9">
            <a:extLst>
              <a:ext uri="{FF2B5EF4-FFF2-40B4-BE49-F238E27FC236}">
                <a16:creationId xmlns:a16="http://schemas.microsoft.com/office/drawing/2014/main" id="{F338CBDD-0717-4924-9B8D-02A871EDBE73}"/>
              </a:ext>
            </a:extLst>
          </p:cNvPr>
          <p:cNvSpPr/>
          <p:nvPr userDrawn="1"/>
        </p:nvSpPr>
        <p:spPr>
          <a:xfrm flipV="1">
            <a:off x="4952737" y="1"/>
            <a:ext cx="2284845"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20" name="Titel 35">
            <a:extLst>
              <a:ext uri="{FF2B5EF4-FFF2-40B4-BE49-F238E27FC236}">
                <a16:creationId xmlns:a16="http://schemas.microsoft.com/office/drawing/2014/main" id="{21F1D8C9-6047-43E7-BADA-65A1BD142114}"/>
              </a:ext>
            </a:extLst>
          </p:cNvPr>
          <p:cNvSpPr>
            <a:spLocks noGrp="1"/>
          </p:cNvSpPr>
          <p:nvPr>
            <p:ph type="title" hasCustomPrompt="1"/>
          </p:nvPr>
        </p:nvSpPr>
        <p:spPr>
          <a:xfrm>
            <a:off x="762735" y="762747"/>
            <a:ext cx="5332425" cy="380289"/>
          </a:xfrm>
        </p:spPr>
        <p:txBody>
          <a:bodyPr anchor="ctr" anchorCtr="0">
            <a:normAutofit/>
          </a:bodyPr>
          <a:lstStyle>
            <a:lvl1pPr>
              <a:defRPr sz="2540">
                <a:solidFill>
                  <a:schemeClr val="accent2"/>
                </a:solidFill>
              </a:defRPr>
            </a:lvl1pPr>
          </a:lstStyle>
          <a:p>
            <a:r>
              <a:rPr lang="de-DE" dirty="0"/>
              <a:t>Titel des Kapitels</a:t>
            </a:r>
            <a:endParaRPr lang="de-CH" dirty="0"/>
          </a:p>
        </p:txBody>
      </p:sp>
      <p:sp>
        <p:nvSpPr>
          <p:cNvPr id="27" name="Textplatzhalter 26">
            <a:extLst>
              <a:ext uri="{FF2B5EF4-FFF2-40B4-BE49-F238E27FC236}">
                <a16:creationId xmlns:a16="http://schemas.microsoft.com/office/drawing/2014/main" id="{EB87F66D-C7C7-42D0-90B0-D2E7F02FEEEC}"/>
              </a:ext>
            </a:extLst>
          </p:cNvPr>
          <p:cNvSpPr>
            <a:spLocks noGrp="1"/>
          </p:cNvSpPr>
          <p:nvPr>
            <p:ph type="body" sz="quarter" idx="10" hasCustomPrompt="1"/>
          </p:nvPr>
        </p:nvSpPr>
        <p:spPr>
          <a:xfrm>
            <a:off x="761968" y="5714846"/>
            <a:ext cx="5333264" cy="380990"/>
          </a:xfrm>
        </p:spPr>
        <p:txBody>
          <a:bodyPr tIns="0" anchor="ctr" anchorCtr="0">
            <a:normAutofit/>
          </a:bodyPr>
          <a:lstStyle>
            <a:lvl1pPr marL="0" indent="0">
              <a:buNone/>
              <a:defRPr sz="1270" b="1" i="0">
                <a:solidFill>
                  <a:schemeClr val="accent2"/>
                </a:solidFill>
              </a:defRPr>
            </a:lvl1pPr>
          </a:lstStyle>
          <a:p>
            <a:pPr lvl="0"/>
            <a:r>
              <a:rPr lang="de-DE" dirty="0"/>
              <a:t>Hinweis oder Link</a:t>
            </a:r>
            <a:endParaRPr lang="de-CH" dirty="0"/>
          </a:p>
        </p:txBody>
      </p:sp>
      <p:sp>
        <p:nvSpPr>
          <p:cNvPr id="11" name="Textplatzhalter 9">
            <a:extLst>
              <a:ext uri="{FF2B5EF4-FFF2-40B4-BE49-F238E27FC236}">
                <a16:creationId xmlns:a16="http://schemas.microsoft.com/office/drawing/2014/main" id="{64679278-4D07-4999-A7AC-8D44A3A35BE4}"/>
              </a:ext>
            </a:extLst>
          </p:cNvPr>
          <p:cNvSpPr>
            <a:spLocks noGrp="1"/>
          </p:cNvSpPr>
          <p:nvPr>
            <p:ph type="body" sz="quarter" idx="56" hasCustomPrompt="1"/>
          </p:nvPr>
        </p:nvSpPr>
        <p:spPr>
          <a:xfrm>
            <a:off x="761967" y="1904949"/>
            <a:ext cx="5332425" cy="381375"/>
          </a:xfrm>
          <a:prstGeom prst="rect">
            <a:avLst/>
          </a:prstGeom>
        </p:spPr>
        <p:txBody>
          <a:bodyPr lIns="0" tIns="0" anchor="ctr" anchorCtr="0">
            <a:normAutofit/>
          </a:bodyPr>
          <a:lstStyle>
            <a:lvl1pPr marL="0" indent="0" algn="l">
              <a:lnSpc>
                <a:spcPct val="100000"/>
              </a:lnSpc>
              <a:spcBef>
                <a:spcPts val="0"/>
              </a:spcBef>
              <a:buNone/>
              <a:defRPr sz="1693" b="1" baseline="0">
                <a:solidFill>
                  <a:schemeClr val="accent2"/>
                </a:solidFill>
                <a:latin typeface="+mn-lt"/>
              </a:defRPr>
            </a:lvl1pPr>
          </a:lstStyle>
          <a:p>
            <a:pPr lvl="0"/>
            <a:r>
              <a:rPr lang="en-US" dirty="0"/>
              <a:t>Table of content</a:t>
            </a:r>
          </a:p>
        </p:txBody>
      </p:sp>
      <p:sp>
        <p:nvSpPr>
          <p:cNvPr id="12" name="Textplatzhalter 9">
            <a:extLst>
              <a:ext uri="{FF2B5EF4-FFF2-40B4-BE49-F238E27FC236}">
                <a16:creationId xmlns:a16="http://schemas.microsoft.com/office/drawing/2014/main" id="{BE99C0C6-38EC-4FD6-9D26-1725A297C871}"/>
              </a:ext>
            </a:extLst>
          </p:cNvPr>
          <p:cNvSpPr>
            <a:spLocks noGrp="1"/>
          </p:cNvSpPr>
          <p:nvPr>
            <p:ph type="body" sz="quarter" idx="53" hasCustomPrompt="1"/>
          </p:nvPr>
        </p:nvSpPr>
        <p:spPr>
          <a:xfrm>
            <a:off x="762735" y="2476434"/>
            <a:ext cx="5332425" cy="2858283"/>
          </a:xfrm>
          <a:prstGeom prst="rect">
            <a:avLst/>
          </a:prstGeom>
        </p:spPr>
        <p:txBody>
          <a:bodyPr lIns="0" tIns="0" anchor="t" anchorCtr="0">
            <a:normAutofit/>
          </a:bodyPr>
          <a:lstStyle>
            <a:lvl1pPr marL="190494" marR="0" indent="-190494" algn="l" defTabSz="967710" rtl="0" eaLnBrk="1" fontAlgn="auto" latinLnBrk="0" hangingPunct="1">
              <a:lnSpc>
                <a:spcPct val="150000"/>
              </a:lnSpc>
              <a:spcBef>
                <a:spcPts val="0"/>
              </a:spcBef>
              <a:spcAft>
                <a:spcPts val="0"/>
              </a:spcAft>
              <a:buClr>
                <a:schemeClr val="accent2"/>
              </a:buClr>
              <a:buSzTx/>
              <a:buFont typeface="Arial" panose="020B0604020202020204" pitchFamily="34" charset="0"/>
              <a:buChar char="•"/>
              <a:tabLst/>
              <a:defRPr sz="1693" b="0">
                <a:solidFill>
                  <a:schemeClr val="tx1"/>
                </a:solidFill>
                <a:latin typeface="+mn-lt"/>
              </a:defRPr>
            </a:lvl1pPr>
          </a:lstStyle>
          <a:p>
            <a:pPr lvl="0"/>
            <a:r>
              <a:rPr lang="de-DE" dirty="0"/>
              <a:t>Liste mit </a:t>
            </a:r>
            <a:r>
              <a:rPr lang="de-DE" dirty="0" err="1"/>
              <a:t>Bullets</a:t>
            </a:r>
            <a:endParaRPr lang="de-DE" dirty="0"/>
          </a:p>
          <a:p>
            <a:pPr lvl="0"/>
            <a:r>
              <a:rPr lang="de-DE" dirty="0"/>
              <a:t>Geordnete oder ungeordnete Liste</a:t>
            </a:r>
          </a:p>
          <a:p>
            <a:pPr lvl="0"/>
            <a:r>
              <a:rPr lang="de-DE" dirty="0"/>
              <a:t>Liste mit </a:t>
            </a:r>
            <a:r>
              <a:rPr lang="de-DE" dirty="0" err="1"/>
              <a:t>Bullets</a:t>
            </a:r>
            <a:r>
              <a:rPr lang="de-DE" dirty="0"/>
              <a:t> oder Ziffern</a:t>
            </a:r>
          </a:p>
          <a:p>
            <a:pPr lvl="0"/>
            <a:r>
              <a:rPr lang="de-DE" dirty="0"/>
              <a:t>Liste mit </a:t>
            </a:r>
            <a:r>
              <a:rPr lang="de-DE" dirty="0" err="1"/>
              <a:t>Bullets</a:t>
            </a:r>
            <a:endParaRPr lang="de-DE" dirty="0"/>
          </a:p>
          <a:p>
            <a:pPr lvl="0"/>
            <a:r>
              <a:rPr lang="de-DE" dirty="0"/>
              <a:t>Geordnete oder ungeordnete Liste</a:t>
            </a:r>
          </a:p>
          <a:p>
            <a:pPr lvl="0"/>
            <a:endParaRPr lang="de-DE" dirty="0"/>
          </a:p>
        </p:txBody>
      </p:sp>
    </p:spTree>
    <p:extLst>
      <p:ext uri="{BB962C8B-B14F-4D97-AF65-F5344CB8AC3E}">
        <p14:creationId xmlns:p14="http://schemas.microsoft.com/office/powerpoint/2010/main" val="418805556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lider - Business">
    <p:bg>
      <p:bgPr>
        <a:solidFill>
          <a:schemeClr val="accent2"/>
        </a:solidFill>
        <a:effectLst/>
      </p:bgPr>
    </p:bg>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BF90DB91-7FA3-4F2C-9C6A-083C86E416FC}"/>
              </a:ext>
            </a:extLst>
          </p:cNvPr>
          <p:cNvSpPr/>
          <p:nvPr userDrawn="1"/>
        </p:nvSpPr>
        <p:spPr>
          <a:xfrm>
            <a:off x="761968" y="1"/>
            <a:ext cx="10667548" cy="6858000"/>
          </a:xfrm>
          <a:prstGeom prst="rect">
            <a:avLst/>
          </a:prstGeom>
          <a:gradFill flip="none" rotWithShape="1">
            <a:gsLst>
              <a:gs pos="0">
                <a:srgbClr val="27B6D3"/>
              </a:gs>
              <a:gs pos="60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4" name="Rechteck 3">
            <a:extLst>
              <a:ext uri="{FF2B5EF4-FFF2-40B4-BE49-F238E27FC236}">
                <a16:creationId xmlns:a16="http://schemas.microsoft.com/office/drawing/2014/main" id="{C41DDBDF-CD69-4707-9A70-6E91EEDD4922}"/>
              </a:ext>
            </a:extLst>
          </p:cNvPr>
          <p:cNvSpPr/>
          <p:nvPr userDrawn="1"/>
        </p:nvSpPr>
        <p:spPr>
          <a:xfrm>
            <a:off x="0" y="1"/>
            <a:ext cx="49527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pic>
        <p:nvPicPr>
          <p:cNvPr id="16" name="Grafik 15">
            <a:extLst>
              <a:ext uri="{FF2B5EF4-FFF2-40B4-BE49-F238E27FC236}">
                <a16:creationId xmlns:a16="http://schemas.microsoft.com/office/drawing/2014/main" id="{B6FC58EA-E96E-4D24-821E-4BFE971EC0FB}"/>
              </a:ext>
            </a:extLst>
          </p:cNvPr>
          <p:cNvPicPr preferRelativeResize="0">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05475" y="380844"/>
            <a:ext cx="1904919" cy="1142969"/>
          </a:xfrm>
          <a:prstGeom prst="rect">
            <a:avLst/>
          </a:prstGeom>
        </p:spPr>
      </p:pic>
      <p:sp>
        <p:nvSpPr>
          <p:cNvPr id="10" name="Rechtwinkliges Dreieck 9">
            <a:extLst>
              <a:ext uri="{FF2B5EF4-FFF2-40B4-BE49-F238E27FC236}">
                <a16:creationId xmlns:a16="http://schemas.microsoft.com/office/drawing/2014/main" id="{F338CBDD-0717-4924-9B8D-02A871EDBE73}"/>
              </a:ext>
            </a:extLst>
          </p:cNvPr>
          <p:cNvSpPr/>
          <p:nvPr userDrawn="1"/>
        </p:nvSpPr>
        <p:spPr>
          <a:xfrm flipV="1">
            <a:off x="4952737" y="1"/>
            <a:ext cx="2284845"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905"/>
          </a:p>
        </p:txBody>
      </p:sp>
      <p:sp>
        <p:nvSpPr>
          <p:cNvPr id="20" name="Titel 35">
            <a:extLst>
              <a:ext uri="{FF2B5EF4-FFF2-40B4-BE49-F238E27FC236}">
                <a16:creationId xmlns:a16="http://schemas.microsoft.com/office/drawing/2014/main" id="{21F1D8C9-6047-43E7-BADA-65A1BD142114}"/>
              </a:ext>
            </a:extLst>
          </p:cNvPr>
          <p:cNvSpPr>
            <a:spLocks noGrp="1"/>
          </p:cNvSpPr>
          <p:nvPr>
            <p:ph type="title" hasCustomPrompt="1"/>
          </p:nvPr>
        </p:nvSpPr>
        <p:spPr>
          <a:xfrm>
            <a:off x="762735" y="762747"/>
            <a:ext cx="5332425" cy="380289"/>
          </a:xfrm>
        </p:spPr>
        <p:txBody>
          <a:bodyPr anchor="ctr" anchorCtr="0">
            <a:normAutofit/>
          </a:bodyPr>
          <a:lstStyle>
            <a:lvl1pPr>
              <a:defRPr sz="2540">
                <a:solidFill>
                  <a:schemeClr val="accent2"/>
                </a:solidFill>
              </a:defRPr>
            </a:lvl1pPr>
          </a:lstStyle>
          <a:p>
            <a:r>
              <a:rPr lang="de-DE" dirty="0"/>
              <a:t>Titel des Kapitels</a:t>
            </a:r>
            <a:endParaRPr lang="de-CH" dirty="0"/>
          </a:p>
        </p:txBody>
      </p:sp>
      <p:sp>
        <p:nvSpPr>
          <p:cNvPr id="27" name="Textplatzhalter 26">
            <a:extLst>
              <a:ext uri="{FF2B5EF4-FFF2-40B4-BE49-F238E27FC236}">
                <a16:creationId xmlns:a16="http://schemas.microsoft.com/office/drawing/2014/main" id="{EB87F66D-C7C7-42D0-90B0-D2E7F02FEEEC}"/>
              </a:ext>
            </a:extLst>
          </p:cNvPr>
          <p:cNvSpPr>
            <a:spLocks noGrp="1"/>
          </p:cNvSpPr>
          <p:nvPr>
            <p:ph type="body" sz="quarter" idx="10" hasCustomPrompt="1"/>
          </p:nvPr>
        </p:nvSpPr>
        <p:spPr>
          <a:xfrm>
            <a:off x="761968" y="5714846"/>
            <a:ext cx="5333264" cy="380990"/>
          </a:xfrm>
        </p:spPr>
        <p:txBody>
          <a:bodyPr tIns="0" anchor="ctr" anchorCtr="0">
            <a:normAutofit/>
          </a:bodyPr>
          <a:lstStyle>
            <a:lvl1pPr marL="0" indent="0">
              <a:buNone/>
              <a:defRPr sz="1270" b="1" i="0">
                <a:solidFill>
                  <a:schemeClr val="accent2"/>
                </a:solidFill>
              </a:defRPr>
            </a:lvl1pPr>
          </a:lstStyle>
          <a:p>
            <a:pPr lvl="0"/>
            <a:r>
              <a:rPr lang="de-DE" dirty="0"/>
              <a:t>Hinweis oder Link</a:t>
            </a:r>
            <a:endParaRPr lang="de-CH" dirty="0"/>
          </a:p>
        </p:txBody>
      </p:sp>
      <p:sp>
        <p:nvSpPr>
          <p:cNvPr id="11" name="Textplatzhalter 9">
            <a:extLst>
              <a:ext uri="{FF2B5EF4-FFF2-40B4-BE49-F238E27FC236}">
                <a16:creationId xmlns:a16="http://schemas.microsoft.com/office/drawing/2014/main" id="{64679278-4D07-4999-A7AC-8D44A3A35BE4}"/>
              </a:ext>
            </a:extLst>
          </p:cNvPr>
          <p:cNvSpPr>
            <a:spLocks noGrp="1"/>
          </p:cNvSpPr>
          <p:nvPr>
            <p:ph type="body" sz="quarter" idx="56" hasCustomPrompt="1"/>
          </p:nvPr>
        </p:nvSpPr>
        <p:spPr>
          <a:xfrm>
            <a:off x="761967" y="1904949"/>
            <a:ext cx="5332425" cy="381375"/>
          </a:xfrm>
          <a:prstGeom prst="rect">
            <a:avLst/>
          </a:prstGeom>
        </p:spPr>
        <p:txBody>
          <a:bodyPr lIns="0" tIns="0" anchor="ctr" anchorCtr="0">
            <a:normAutofit/>
          </a:bodyPr>
          <a:lstStyle>
            <a:lvl1pPr marL="0" indent="0" algn="l">
              <a:lnSpc>
                <a:spcPct val="100000"/>
              </a:lnSpc>
              <a:spcBef>
                <a:spcPts val="0"/>
              </a:spcBef>
              <a:buNone/>
              <a:defRPr sz="1693" b="1" baseline="0">
                <a:solidFill>
                  <a:schemeClr val="accent2"/>
                </a:solidFill>
                <a:latin typeface="+mn-lt"/>
              </a:defRPr>
            </a:lvl1pPr>
          </a:lstStyle>
          <a:p>
            <a:pPr lvl="0"/>
            <a:r>
              <a:rPr lang="en-US" dirty="0"/>
              <a:t>Table of content</a:t>
            </a:r>
          </a:p>
        </p:txBody>
      </p:sp>
      <p:sp>
        <p:nvSpPr>
          <p:cNvPr id="12" name="Textplatzhalter 9">
            <a:extLst>
              <a:ext uri="{FF2B5EF4-FFF2-40B4-BE49-F238E27FC236}">
                <a16:creationId xmlns:a16="http://schemas.microsoft.com/office/drawing/2014/main" id="{BE99C0C6-38EC-4FD6-9D26-1725A297C871}"/>
              </a:ext>
            </a:extLst>
          </p:cNvPr>
          <p:cNvSpPr>
            <a:spLocks noGrp="1"/>
          </p:cNvSpPr>
          <p:nvPr>
            <p:ph type="body" sz="quarter" idx="53" hasCustomPrompt="1"/>
          </p:nvPr>
        </p:nvSpPr>
        <p:spPr>
          <a:xfrm>
            <a:off x="762735" y="2476434"/>
            <a:ext cx="5332425" cy="2858283"/>
          </a:xfrm>
          <a:prstGeom prst="rect">
            <a:avLst/>
          </a:prstGeom>
        </p:spPr>
        <p:txBody>
          <a:bodyPr lIns="0" tIns="0" anchor="t" anchorCtr="0">
            <a:normAutofit/>
          </a:bodyPr>
          <a:lstStyle>
            <a:lvl1pPr marL="190494" marR="0" indent="-190494" algn="l" defTabSz="967710" rtl="0" eaLnBrk="1" fontAlgn="auto" latinLnBrk="0" hangingPunct="1">
              <a:lnSpc>
                <a:spcPct val="150000"/>
              </a:lnSpc>
              <a:spcBef>
                <a:spcPts val="0"/>
              </a:spcBef>
              <a:spcAft>
                <a:spcPts val="0"/>
              </a:spcAft>
              <a:buClr>
                <a:schemeClr val="accent2"/>
              </a:buClr>
              <a:buSzTx/>
              <a:buFont typeface="Arial" panose="020B0604020202020204" pitchFamily="34" charset="0"/>
              <a:buChar char="•"/>
              <a:tabLst/>
              <a:defRPr sz="1693" b="0">
                <a:solidFill>
                  <a:schemeClr val="tx1"/>
                </a:solidFill>
                <a:latin typeface="+mn-lt"/>
              </a:defRPr>
            </a:lvl1pPr>
          </a:lstStyle>
          <a:p>
            <a:pPr lvl="0"/>
            <a:r>
              <a:rPr lang="de-DE" dirty="0"/>
              <a:t>Liste mit </a:t>
            </a:r>
            <a:r>
              <a:rPr lang="de-DE" dirty="0" err="1"/>
              <a:t>Bullets</a:t>
            </a:r>
            <a:endParaRPr lang="de-DE" dirty="0"/>
          </a:p>
          <a:p>
            <a:pPr lvl="0"/>
            <a:r>
              <a:rPr lang="de-DE" dirty="0"/>
              <a:t>Geordnete oder ungeordnete Liste</a:t>
            </a:r>
          </a:p>
          <a:p>
            <a:pPr lvl="0"/>
            <a:r>
              <a:rPr lang="de-DE" dirty="0"/>
              <a:t>Liste mit </a:t>
            </a:r>
            <a:r>
              <a:rPr lang="de-DE" dirty="0" err="1"/>
              <a:t>Bullets</a:t>
            </a:r>
            <a:r>
              <a:rPr lang="de-DE" dirty="0"/>
              <a:t> oder Ziffern</a:t>
            </a:r>
          </a:p>
          <a:p>
            <a:pPr lvl="0"/>
            <a:r>
              <a:rPr lang="de-DE" dirty="0"/>
              <a:t>Liste mit </a:t>
            </a:r>
            <a:r>
              <a:rPr lang="de-DE" dirty="0" err="1"/>
              <a:t>Bullets</a:t>
            </a:r>
            <a:endParaRPr lang="de-DE" dirty="0"/>
          </a:p>
          <a:p>
            <a:pPr lvl="0"/>
            <a:r>
              <a:rPr lang="de-DE" dirty="0"/>
              <a:t>Geordnete oder ungeordnete Liste</a:t>
            </a:r>
          </a:p>
        </p:txBody>
      </p:sp>
      <p:pic>
        <p:nvPicPr>
          <p:cNvPr id="13" name="Bild 2">
            <a:extLst>
              <a:ext uri="{FF2B5EF4-FFF2-40B4-BE49-F238E27FC236}">
                <a16:creationId xmlns:a16="http://schemas.microsoft.com/office/drawing/2014/main" id="{5B3344C9-49E2-4110-94DE-4E5AB10767A2}"/>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38777" y="1714526"/>
            <a:ext cx="7417709" cy="4571877"/>
          </a:xfrm>
          <a:prstGeom prst="rect">
            <a:avLst/>
          </a:prstGeom>
        </p:spPr>
      </p:pic>
    </p:spTree>
    <p:extLst>
      <p:ext uri="{BB962C8B-B14F-4D97-AF65-F5344CB8AC3E}">
        <p14:creationId xmlns:p14="http://schemas.microsoft.com/office/powerpoint/2010/main" val="1122998995"/>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Le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88949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5"/>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1" name="Google Shape;11;p5"/>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09171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3"/>
        <p:cNvGrpSpPr/>
        <p:nvPr/>
      </p:nvGrpSpPr>
      <p:grpSpPr>
        <a:xfrm>
          <a:off x="0" y="0"/>
          <a:ext cx="0" cy="0"/>
          <a:chOff x="0" y="0"/>
          <a:chExt cx="0" cy="0"/>
        </a:xfrm>
      </p:grpSpPr>
      <p:sp>
        <p:nvSpPr>
          <p:cNvPr id="14" name="Google Shape;14;p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6"/>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16" name="Google Shape;16;p6"/>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17" name="Google Shape;17;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90486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8"/>
        <p:cNvGrpSpPr/>
        <p:nvPr/>
      </p:nvGrpSpPr>
      <p:grpSpPr>
        <a:xfrm>
          <a:off x="0" y="0"/>
          <a:ext cx="0" cy="0"/>
          <a:chOff x="0" y="0"/>
          <a:chExt cx="0" cy="0"/>
        </a:xfrm>
      </p:grpSpPr>
      <p:sp>
        <p:nvSpPr>
          <p:cNvPr id="19" name="Google Shape;19;p7"/>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20" name="Google Shape;20;p7"/>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0"/>
              </a:spcBef>
              <a:spcAft>
                <a:spcPts val="0"/>
              </a:spcAft>
              <a:buSzPts val="1400"/>
              <a:buChar char="○"/>
              <a:defRPr/>
            </a:lvl2pPr>
            <a:lvl3pPr marL="1828754" lvl="2" indent="-423323" algn="ctr">
              <a:lnSpc>
                <a:spcPct val="115000"/>
              </a:lnSpc>
              <a:spcBef>
                <a:spcPts val="0"/>
              </a:spcBef>
              <a:spcAft>
                <a:spcPts val="0"/>
              </a:spcAft>
              <a:buSzPts val="1400"/>
              <a:buChar char="■"/>
              <a:defRPr/>
            </a:lvl3pPr>
            <a:lvl4pPr marL="2438339" lvl="3" indent="-423323" algn="ctr">
              <a:lnSpc>
                <a:spcPct val="115000"/>
              </a:lnSpc>
              <a:spcBef>
                <a:spcPts val="0"/>
              </a:spcBef>
              <a:spcAft>
                <a:spcPts val="0"/>
              </a:spcAft>
              <a:buSzPts val="1400"/>
              <a:buChar char="●"/>
              <a:defRPr/>
            </a:lvl4pPr>
            <a:lvl5pPr marL="3047924" lvl="4" indent="-423323" algn="ctr">
              <a:lnSpc>
                <a:spcPct val="115000"/>
              </a:lnSpc>
              <a:spcBef>
                <a:spcPts val="0"/>
              </a:spcBef>
              <a:spcAft>
                <a:spcPts val="0"/>
              </a:spcAft>
              <a:buSzPts val="1400"/>
              <a:buChar char="○"/>
              <a:defRPr/>
            </a:lvl5pPr>
            <a:lvl6pPr marL="3657509" lvl="5" indent="-423323" algn="ctr">
              <a:lnSpc>
                <a:spcPct val="115000"/>
              </a:lnSpc>
              <a:spcBef>
                <a:spcPts val="0"/>
              </a:spcBef>
              <a:spcAft>
                <a:spcPts val="0"/>
              </a:spcAft>
              <a:buSzPts val="1400"/>
              <a:buChar char="■"/>
              <a:defRPr/>
            </a:lvl6pPr>
            <a:lvl7pPr marL="4267093" lvl="6" indent="-423323" algn="ctr">
              <a:lnSpc>
                <a:spcPct val="115000"/>
              </a:lnSpc>
              <a:spcBef>
                <a:spcPts val="0"/>
              </a:spcBef>
              <a:spcAft>
                <a:spcPts val="0"/>
              </a:spcAft>
              <a:buSzPts val="1400"/>
              <a:buChar char="●"/>
              <a:defRPr/>
            </a:lvl7pPr>
            <a:lvl8pPr marL="4876678" lvl="7" indent="-423323" algn="ctr">
              <a:lnSpc>
                <a:spcPct val="115000"/>
              </a:lnSpc>
              <a:spcBef>
                <a:spcPts val="0"/>
              </a:spcBef>
              <a:spcAft>
                <a:spcPts val="0"/>
              </a:spcAft>
              <a:buSzPts val="1400"/>
              <a:buChar char="○"/>
              <a:defRPr/>
            </a:lvl8pPr>
            <a:lvl9pPr marL="5486263" lvl="8" indent="-423323" algn="ctr">
              <a:lnSpc>
                <a:spcPct val="115000"/>
              </a:lnSpc>
              <a:spcBef>
                <a:spcPts val="0"/>
              </a:spcBef>
              <a:spcAft>
                <a:spcPts val="0"/>
              </a:spcAft>
              <a:buSzPts val="1400"/>
              <a:buChar char="■"/>
              <a:defRPr/>
            </a:lvl9pPr>
          </a:lstStyle>
          <a:p>
            <a:endParaRPr/>
          </a:p>
        </p:txBody>
      </p:sp>
      <p:sp>
        <p:nvSpPr>
          <p:cNvPr id="21" name="Google Shape;21;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723222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8"/>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4" name="Google Shape;24;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913609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28" name="Google Shape;28;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17403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5239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3AC7-35D6-0EA2-A782-7BA655C314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2CCE40AF-57AD-AC20-0EDB-D8E1CA5A2C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09A78D-D762-7C97-A90B-C4D51940D9A1}"/>
              </a:ext>
            </a:extLst>
          </p:cNvPr>
          <p:cNvSpPr>
            <a:spLocks noGrp="1"/>
          </p:cNvSpPr>
          <p:nvPr>
            <p:ph type="dt" sz="half" idx="10"/>
          </p:nvPr>
        </p:nvSpPr>
        <p:spPr/>
        <p:txBody>
          <a:bodyPr/>
          <a:lstStyle/>
          <a:p>
            <a:fld id="{91734A58-F058-4195-8FBF-13BA457797C5}" type="datetimeFigureOut">
              <a:rPr lang="en-CH" smtClean="0"/>
              <a:t>06/10/2024</a:t>
            </a:fld>
            <a:endParaRPr lang="en-CH"/>
          </a:p>
        </p:txBody>
      </p:sp>
      <p:sp>
        <p:nvSpPr>
          <p:cNvPr id="5" name="Footer Placeholder 4">
            <a:extLst>
              <a:ext uri="{FF2B5EF4-FFF2-40B4-BE49-F238E27FC236}">
                <a16:creationId xmlns:a16="http://schemas.microsoft.com/office/drawing/2014/main" id="{29FA5556-1D7B-6E2D-7619-742FFBB3E5C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8C87BE0-AE7B-F8AB-1266-481076855018}"/>
              </a:ext>
            </a:extLst>
          </p:cNvPr>
          <p:cNvSpPr>
            <a:spLocks noGrp="1"/>
          </p:cNvSpPr>
          <p:nvPr>
            <p:ph type="sldNum" sz="quarter" idx="12"/>
          </p:nvPr>
        </p:nvSpPr>
        <p:spPr/>
        <p:txBody>
          <a:bodyPr/>
          <a:lstStyle/>
          <a:p>
            <a:fld id="{F41DA822-08D8-4D38-9866-DE95D340CF94}" type="slidenum">
              <a:rPr lang="en-CH" smtClean="0"/>
              <a:t>‹#›</a:t>
            </a:fld>
            <a:endParaRPr lang="en-CH"/>
          </a:p>
        </p:txBody>
      </p:sp>
    </p:spTree>
    <p:extLst>
      <p:ext uri="{BB962C8B-B14F-4D97-AF65-F5344CB8AC3E}">
        <p14:creationId xmlns:p14="http://schemas.microsoft.com/office/powerpoint/2010/main" val="11327766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11"/>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4" name="Google Shape;34;p11"/>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35" name="Google Shape;35;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406815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
        <p:cNvGrpSpPr/>
        <p:nvPr/>
      </p:nvGrpSpPr>
      <p:grpSpPr>
        <a:xfrm>
          <a:off x="0" y="0"/>
          <a:ext cx="0" cy="0"/>
          <a:chOff x="0" y="0"/>
          <a:chExt cx="0" cy="0"/>
        </a:xfrm>
      </p:grpSpPr>
      <p:sp>
        <p:nvSpPr>
          <p:cNvPr id="37" name="Google Shape;37;p12"/>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8" name="Google Shape;38;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66337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13"/>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 name="Google Shape;41;p13"/>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42" name="Google Shape;42;p13"/>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3" name="Google Shape;43;p13"/>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44" name="Google Shape;44;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148399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4"/>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609585" lvl="0" indent="-304792" algn="l">
              <a:lnSpc>
                <a:spcPct val="100000"/>
              </a:lnSpc>
              <a:spcBef>
                <a:spcPts val="0"/>
              </a:spcBef>
              <a:spcAft>
                <a:spcPts val="0"/>
              </a:spcAft>
              <a:buSzPts val="1800"/>
              <a:buNone/>
              <a:defRPr/>
            </a:lvl1pPr>
          </a:lstStyle>
          <a:p>
            <a:endParaRPr/>
          </a:p>
        </p:txBody>
      </p:sp>
      <p:sp>
        <p:nvSpPr>
          <p:cNvPr id="47" name="Google Shape;47;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53602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557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8187-6F21-8D5D-8B90-7DC666409E78}"/>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F0BE3A8D-7BFB-E39B-E81E-E8F0C51E88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C6CA5FC9-1A98-ED11-8CFA-2DACD2F0FF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C13CC154-8B06-64A4-B3A9-C97249DCD85B}"/>
              </a:ext>
            </a:extLst>
          </p:cNvPr>
          <p:cNvSpPr>
            <a:spLocks noGrp="1"/>
          </p:cNvSpPr>
          <p:nvPr>
            <p:ph type="dt" sz="half" idx="10"/>
          </p:nvPr>
        </p:nvSpPr>
        <p:spPr/>
        <p:txBody>
          <a:bodyPr/>
          <a:lstStyle/>
          <a:p>
            <a:fld id="{91734A58-F058-4195-8FBF-13BA457797C5}" type="datetimeFigureOut">
              <a:rPr lang="en-CH" smtClean="0"/>
              <a:t>06/10/2024</a:t>
            </a:fld>
            <a:endParaRPr lang="en-CH"/>
          </a:p>
        </p:txBody>
      </p:sp>
      <p:sp>
        <p:nvSpPr>
          <p:cNvPr id="6" name="Footer Placeholder 5">
            <a:extLst>
              <a:ext uri="{FF2B5EF4-FFF2-40B4-BE49-F238E27FC236}">
                <a16:creationId xmlns:a16="http://schemas.microsoft.com/office/drawing/2014/main" id="{7D2EC750-BFD3-A78B-CD8F-1BC80F30717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2C5161F-F0B9-1D0B-F536-3D50AD533A76}"/>
              </a:ext>
            </a:extLst>
          </p:cNvPr>
          <p:cNvSpPr>
            <a:spLocks noGrp="1"/>
          </p:cNvSpPr>
          <p:nvPr>
            <p:ph type="sldNum" sz="quarter" idx="12"/>
          </p:nvPr>
        </p:nvSpPr>
        <p:spPr/>
        <p:txBody>
          <a:bodyPr/>
          <a:lstStyle/>
          <a:p>
            <a:fld id="{F41DA822-08D8-4D38-9866-DE95D340CF94}" type="slidenum">
              <a:rPr lang="en-CH" smtClean="0"/>
              <a:t>‹#›</a:t>
            </a:fld>
            <a:endParaRPr lang="en-CH"/>
          </a:p>
        </p:txBody>
      </p:sp>
    </p:spTree>
    <p:extLst>
      <p:ext uri="{BB962C8B-B14F-4D97-AF65-F5344CB8AC3E}">
        <p14:creationId xmlns:p14="http://schemas.microsoft.com/office/powerpoint/2010/main" val="4152690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81D6-8A1F-CA99-217A-4F36B7C4F6DB}"/>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677734DB-5956-D4BD-1727-A7DF468FFE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F08020-4F1A-0C10-E40F-DDADC8348C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A320FD48-39EB-75AB-8182-E61172675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A015EA-1AEF-9A20-1F56-8BC5851D4C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45B9EB6F-DD2C-63C9-A792-2265E13387E4}"/>
              </a:ext>
            </a:extLst>
          </p:cNvPr>
          <p:cNvSpPr>
            <a:spLocks noGrp="1"/>
          </p:cNvSpPr>
          <p:nvPr>
            <p:ph type="dt" sz="half" idx="10"/>
          </p:nvPr>
        </p:nvSpPr>
        <p:spPr/>
        <p:txBody>
          <a:bodyPr/>
          <a:lstStyle/>
          <a:p>
            <a:fld id="{91734A58-F058-4195-8FBF-13BA457797C5}" type="datetimeFigureOut">
              <a:rPr lang="en-CH" smtClean="0"/>
              <a:t>06/10/2024</a:t>
            </a:fld>
            <a:endParaRPr lang="en-CH"/>
          </a:p>
        </p:txBody>
      </p:sp>
      <p:sp>
        <p:nvSpPr>
          <p:cNvPr id="8" name="Footer Placeholder 7">
            <a:extLst>
              <a:ext uri="{FF2B5EF4-FFF2-40B4-BE49-F238E27FC236}">
                <a16:creationId xmlns:a16="http://schemas.microsoft.com/office/drawing/2014/main" id="{3E873360-3106-F3C0-E46C-E586D8672586}"/>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B87610B2-C8F0-9C7F-A909-0DA7C0AF2CE4}"/>
              </a:ext>
            </a:extLst>
          </p:cNvPr>
          <p:cNvSpPr>
            <a:spLocks noGrp="1"/>
          </p:cNvSpPr>
          <p:nvPr>
            <p:ph type="sldNum" sz="quarter" idx="12"/>
          </p:nvPr>
        </p:nvSpPr>
        <p:spPr/>
        <p:txBody>
          <a:bodyPr/>
          <a:lstStyle/>
          <a:p>
            <a:fld id="{F41DA822-08D8-4D38-9866-DE95D340CF94}" type="slidenum">
              <a:rPr lang="en-CH" smtClean="0"/>
              <a:t>‹#›</a:t>
            </a:fld>
            <a:endParaRPr lang="en-CH"/>
          </a:p>
        </p:txBody>
      </p:sp>
    </p:spTree>
    <p:extLst>
      <p:ext uri="{BB962C8B-B14F-4D97-AF65-F5344CB8AC3E}">
        <p14:creationId xmlns:p14="http://schemas.microsoft.com/office/powerpoint/2010/main" val="21288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A102-2BB3-C941-804B-A3362AC5A26B}"/>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3C4D7E9D-DED2-21E3-ABF2-371D7D08FC98}"/>
              </a:ext>
            </a:extLst>
          </p:cNvPr>
          <p:cNvSpPr>
            <a:spLocks noGrp="1"/>
          </p:cNvSpPr>
          <p:nvPr>
            <p:ph type="dt" sz="half" idx="10"/>
          </p:nvPr>
        </p:nvSpPr>
        <p:spPr/>
        <p:txBody>
          <a:bodyPr/>
          <a:lstStyle/>
          <a:p>
            <a:fld id="{91734A58-F058-4195-8FBF-13BA457797C5}" type="datetimeFigureOut">
              <a:rPr lang="en-CH" smtClean="0"/>
              <a:t>06/10/2024</a:t>
            </a:fld>
            <a:endParaRPr lang="en-CH"/>
          </a:p>
        </p:txBody>
      </p:sp>
      <p:sp>
        <p:nvSpPr>
          <p:cNvPr id="4" name="Footer Placeholder 3">
            <a:extLst>
              <a:ext uri="{FF2B5EF4-FFF2-40B4-BE49-F238E27FC236}">
                <a16:creationId xmlns:a16="http://schemas.microsoft.com/office/drawing/2014/main" id="{9803EBBB-F60D-B7FD-5925-8BC3018CEB92}"/>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78BEAD13-5803-1036-793D-965CAFD29BD2}"/>
              </a:ext>
            </a:extLst>
          </p:cNvPr>
          <p:cNvSpPr>
            <a:spLocks noGrp="1"/>
          </p:cNvSpPr>
          <p:nvPr>
            <p:ph type="sldNum" sz="quarter" idx="12"/>
          </p:nvPr>
        </p:nvSpPr>
        <p:spPr/>
        <p:txBody>
          <a:bodyPr/>
          <a:lstStyle/>
          <a:p>
            <a:fld id="{F41DA822-08D8-4D38-9866-DE95D340CF94}" type="slidenum">
              <a:rPr lang="en-CH" smtClean="0"/>
              <a:t>‹#›</a:t>
            </a:fld>
            <a:endParaRPr lang="en-CH"/>
          </a:p>
        </p:txBody>
      </p:sp>
    </p:spTree>
    <p:extLst>
      <p:ext uri="{BB962C8B-B14F-4D97-AF65-F5344CB8AC3E}">
        <p14:creationId xmlns:p14="http://schemas.microsoft.com/office/powerpoint/2010/main" val="230548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9E591D-1859-859A-7EA9-CF1292A42CF3}"/>
              </a:ext>
            </a:extLst>
          </p:cNvPr>
          <p:cNvSpPr>
            <a:spLocks noGrp="1"/>
          </p:cNvSpPr>
          <p:nvPr>
            <p:ph type="dt" sz="half" idx="10"/>
          </p:nvPr>
        </p:nvSpPr>
        <p:spPr/>
        <p:txBody>
          <a:bodyPr/>
          <a:lstStyle/>
          <a:p>
            <a:fld id="{91734A58-F058-4195-8FBF-13BA457797C5}" type="datetimeFigureOut">
              <a:rPr lang="en-CH" smtClean="0"/>
              <a:t>06/10/2024</a:t>
            </a:fld>
            <a:endParaRPr lang="en-CH"/>
          </a:p>
        </p:txBody>
      </p:sp>
      <p:sp>
        <p:nvSpPr>
          <p:cNvPr id="3" name="Footer Placeholder 2">
            <a:extLst>
              <a:ext uri="{FF2B5EF4-FFF2-40B4-BE49-F238E27FC236}">
                <a16:creationId xmlns:a16="http://schemas.microsoft.com/office/drawing/2014/main" id="{4CB960AA-8AE0-8C0E-3C5F-E40B3F3AAA43}"/>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C4547ECF-7859-4FA5-C5A0-4FEEE12CCB31}"/>
              </a:ext>
            </a:extLst>
          </p:cNvPr>
          <p:cNvSpPr>
            <a:spLocks noGrp="1"/>
          </p:cNvSpPr>
          <p:nvPr>
            <p:ph type="sldNum" sz="quarter" idx="12"/>
          </p:nvPr>
        </p:nvSpPr>
        <p:spPr/>
        <p:txBody>
          <a:bodyPr/>
          <a:lstStyle/>
          <a:p>
            <a:fld id="{F41DA822-08D8-4D38-9866-DE95D340CF94}" type="slidenum">
              <a:rPr lang="en-CH" smtClean="0"/>
              <a:t>‹#›</a:t>
            </a:fld>
            <a:endParaRPr lang="en-CH"/>
          </a:p>
        </p:txBody>
      </p:sp>
    </p:spTree>
    <p:extLst>
      <p:ext uri="{BB962C8B-B14F-4D97-AF65-F5344CB8AC3E}">
        <p14:creationId xmlns:p14="http://schemas.microsoft.com/office/powerpoint/2010/main" val="3724237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874B-A32B-4AF0-6E76-5A9DC33A60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F3A7160C-347E-C6CC-A30E-5B78E594F8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9329DF79-348A-AA37-3ED5-9F64C9C09D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A864E-851E-BFA2-D855-F690CB47F9E6}"/>
              </a:ext>
            </a:extLst>
          </p:cNvPr>
          <p:cNvSpPr>
            <a:spLocks noGrp="1"/>
          </p:cNvSpPr>
          <p:nvPr>
            <p:ph type="dt" sz="half" idx="10"/>
          </p:nvPr>
        </p:nvSpPr>
        <p:spPr/>
        <p:txBody>
          <a:bodyPr/>
          <a:lstStyle/>
          <a:p>
            <a:fld id="{91734A58-F058-4195-8FBF-13BA457797C5}" type="datetimeFigureOut">
              <a:rPr lang="en-CH" smtClean="0"/>
              <a:t>06/10/2024</a:t>
            </a:fld>
            <a:endParaRPr lang="en-CH"/>
          </a:p>
        </p:txBody>
      </p:sp>
      <p:sp>
        <p:nvSpPr>
          <p:cNvPr id="6" name="Footer Placeholder 5">
            <a:extLst>
              <a:ext uri="{FF2B5EF4-FFF2-40B4-BE49-F238E27FC236}">
                <a16:creationId xmlns:a16="http://schemas.microsoft.com/office/drawing/2014/main" id="{15C348EC-EB46-0A46-AFB6-A1CCB73F79D4}"/>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10B62D08-B5EE-FACF-C2AD-4650B50C59FA}"/>
              </a:ext>
            </a:extLst>
          </p:cNvPr>
          <p:cNvSpPr>
            <a:spLocks noGrp="1"/>
          </p:cNvSpPr>
          <p:nvPr>
            <p:ph type="sldNum" sz="quarter" idx="12"/>
          </p:nvPr>
        </p:nvSpPr>
        <p:spPr/>
        <p:txBody>
          <a:bodyPr/>
          <a:lstStyle/>
          <a:p>
            <a:fld id="{F41DA822-08D8-4D38-9866-DE95D340CF94}" type="slidenum">
              <a:rPr lang="en-CH" smtClean="0"/>
              <a:t>‹#›</a:t>
            </a:fld>
            <a:endParaRPr lang="en-CH"/>
          </a:p>
        </p:txBody>
      </p:sp>
    </p:spTree>
    <p:extLst>
      <p:ext uri="{BB962C8B-B14F-4D97-AF65-F5344CB8AC3E}">
        <p14:creationId xmlns:p14="http://schemas.microsoft.com/office/powerpoint/2010/main" val="2947686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EEA9-4032-9A52-681D-7B270EFF0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F30FB848-C5AA-050B-B942-457EC0BC2E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2C025844-9E99-6595-9DCB-445BCC183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C2F23-FC1E-F3D5-5B5A-626CCD48E68E}"/>
              </a:ext>
            </a:extLst>
          </p:cNvPr>
          <p:cNvSpPr>
            <a:spLocks noGrp="1"/>
          </p:cNvSpPr>
          <p:nvPr>
            <p:ph type="dt" sz="half" idx="10"/>
          </p:nvPr>
        </p:nvSpPr>
        <p:spPr/>
        <p:txBody>
          <a:bodyPr/>
          <a:lstStyle/>
          <a:p>
            <a:fld id="{91734A58-F058-4195-8FBF-13BA457797C5}" type="datetimeFigureOut">
              <a:rPr lang="en-CH" smtClean="0"/>
              <a:t>06/10/2024</a:t>
            </a:fld>
            <a:endParaRPr lang="en-CH"/>
          </a:p>
        </p:txBody>
      </p:sp>
      <p:sp>
        <p:nvSpPr>
          <p:cNvPr id="6" name="Footer Placeholder 5">
            <a:extLst>
              <a:ext uri="{FF2B5EF4-FFF2-40B4-BE49-F238E27FC236}">
                <a16:creationId xmlns:a16="http://schemas.microsoft.com/office/drawing/2014/main" id="{4B8057B5-73E2-AACC-1E10-441303749373}"/>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D0EF4AD8-E971-ABAA-9AA2-02E11918DFFE}"/>
              </a:ext>
            </a:extLst>
          </p:cNvPr>
          <p:cNvSpPr>
            <a:spLocks noGrp="1"/>
          </p:cNvSpPr>
          <p:nvPr>
            <p:ph type="sldNum" sz="quarter" idx="12"/>
          </p:nvPr>
        </p:nvSpPr>
        <p:spPr/>
        <p:txBody>
          <a:bodyPr/>
          <a:lstStyle/>
          <a:p>
            <a:fld id="{F41DA822-08D8-4D38-9866-DE95D340CF94}" type="slidenum">
              <a:rPr lang="en-CH" smtClean="0"/>
              <a:t>‹#›</a:t>
            </a:fld>
            <a:endParaRPr lang="en-CH"/>
          </a:p>
        </p:txBody>
      </p:sp>
    </p:spTree>
    <p:extLst>
      <p:ext uri="{BB962C8B-B14F-4D97-AF65-F5344CB8AC3E}">
        <p14:creationId xmlns:p14="http://schemas.microsoft.com/office/powerpoint/2010/main" val="204936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sv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BB4D25-4405-4CC9-6C20-0641B2BC4A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A212C3B8-2E07-0A07-1534-AF929A3E25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D169418-46CA-FA8B-F20E-44A270CA9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734A58-F058-4195-8FBF-13BA457797C5}" type="datetimeFigureOut">
              <a:rPr lang="en-CH" smtClean="0"/>
              <a:t>06/10/2024</a:t>
            </a:fld>
            <a:endParaRPr lang="en-CH"/>
          </a:p>
        </p:txBody>
      </p:sp>
      <p:sp>
        <p:nvSpPr>
          <p:cNvPr id="5" name="Footer Placeholder 4">
            <a:extLst>
              <a:ext uri="{FF2B5EF4-FFF2-40B4-BE49-F238E27FC236}">
                <a16:creationId xmlns:a16="http://schemas.microsoft.com/office/drawing/2014/main" id="{69ECA602-943C-B95E-F0AD-6F194683E7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C883B57C-0018-18C9-E8CF-E321F8F97B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1DA822-08D8-4D38-9866-DE95D340CF94}" type="slidenum">
              <a:rPr lang="en-CH" smtClean="0"/>
              <a:t>‹#›</a:t>
            </a:fld>
            <a:endParaRPr lang="en-CH"/>
          </a:p>
        </p:txBody>
      </p:sp>
    </p:spTree>
    <p:extLst>
      <p:ext uri="{BB962C8B-B14F-4D97-AF65-F5344CB8AC3E}">
        <p14:creationId xmlns:p14="http://schemas.microsoft.com/office/powerpoint/2010/main" val="4122670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66932ED-7C82-4ADA-B2A0-21F033D5E76F}"/>
              </a:ext>
            </a:extLst>
          </p:cNvPr>
          <p:cNvSpPr>
            <a:spLocks noGrp="1"/>
          </p:cNvSpPr>
          <p:nvPr>
            <p:ph type="title"/>
          </p:nvPr>
        </p:nvSpPr>
        <p:spPr>
          <a:xfrm>
            <a:off x="762735" y="762747"/>
            <a:ext cx="9143613" cy="380990"/>
          </a:xfrm>
          <a:prstGeom prst="rect">
            <a:avLst/>
          </a:prstGeom>
        </p:spPr>
        <p:txBody>
          <a:bodyPr vert="horz" lIns="0" tIns="0" rIns="0" bIns="0" rtlCol="0" anchor="ctr">
            <a:normAutofit/>
          </a:bodyPr>
          <a:lstStyle/>
          <a:p>
            <a:r>
              <a:rPr lang="de-DE" dirty="0"/>
              <a:t>Mastertitelformat bearbeiten 24</a:t>
            </a:r>
            <a:endParaRPr lang="de-CH" dirty="0"/>
          </a:p>
        </p:txBody>
      </p:sp>
      <p:sp>
        <p:nvSpPr>
          <p:cNvPr id="3" name="Textplatzhalter 2">
            <a:extLst>
              <a:ext uri="{FF2B5EF4-FFF2-40B4-BE49-F238E27FC236}">
                <a16:creationId xmlns:a16="http://schemas.microsoft.com/office/drawing/2014/main" id="{510DF541-DA22-41F5-BD95-8661655BDCCF}"/>
              </a:ext>
            </a:extLst>
          </p:cNvPr>
          <p:cNvSpPr>
            <a:spLocks noGrp="1"/>
          </p:cNvSpPr>
          <p:nvPr>
            <p:ph type="body" idx="1"/>
          </p:nvPr>
        </p:nvSpPr>
        <p:spPr>
          <a:xfrm>
            <a:off x="762735" y="1905717"/>
            <a:ext cx="10666530" cy="4189537"/>
          </a:xfrm>
          <a:prstGeom prst="rect">
            <a:avLst/>
          </a:prstGeom>
          <a:noFill/>
        </p:spPr>
        <p:txBody>
          <a:bodyPr vert="horz" lIns="0" tIns="0" rIns="0" bIns="0" rtlCol="0">
            <a:normAutofit/>
          </a:bodyPr>
          <a:lstStyle/>
          <a:p>
            <a:pPr lvl="0"/>
            <a:r>
              <a:rPr lang="de-DE" dirty="0"/>
              <a:t>Erste Textebene 18</a:t>
            </a:r>
          </a:p>
          <a:p>
            <a:pPr lvl="1"/>
            <a:r>
              <a:rPr lang="de-DE" dirty="0"/>
              <a:t>Zweite Textebene 18</a:t>
            </a:r>
          </a:p>
          <a:p>
            <a:pPr lvl="2"/>
            <a:r>
              <a:rPr lang="de-DE" dirty="0"/>
              <a:t>Dritte Textebene 16</a:t>
            </a:r>
          </a:p>
          <a:p>
            <a:pPr lvl="3"/>
            <a:r>
              <a:rPr lang="de-DE" dirty="0"/>
              <a:t>Vierte Textebene 14</a:t>
            </a:r>
          </a:p>
          <a:p>
            <a:pPr lvl="4"/>
            <a:r>
              <a:rPr lang="de-DE" dirty="0"/>
              <a:t>Fünfte Textebene 12</a:t>
            </a:r>
            <a:endParaRPr lang="de-CH" dirty="0"/>
          </a:p>
        </p:txBody>
      </p:sp>
      <p:sp>
        <p:nvSpPr>
          <p:cNvPr id="4" name="Datumsplatzhalter 3">
            <a:extLst>
              <a:ext uri="{FF2B5EF4-FFF2-40B4-BE49-F238E27FC236}">
                <a16:creationId xmlns:a16="http://schemas.microsoft.com/office/drawing/2014/main" id="{9446C1F5-FB08-4BEC-90A0-C45DA10EF583}"/>
              </a:ext>
            </a:extLst>
          </p:cNvPr>
          <p:cNvSpPr>
            <a:spLocks noGrp="1"/>
          </p:cNvSpPr>
          <p:nvPr>
            <p:ph type="dt" sz="half" idx="2"/>
          </p:nvPr>
        </p:nvSpPr>
        <p:spPr>
          <a:xfrm>
            <a:off x="762735" y="6286330"/>
            <a:ext cx="1523935" cy="190495"/>
          </a:xfrm>
          <a:prstGeom prst="rect">
            <a:avLst/>
          </a:prstGeom>
        </p:spPr>
        <p:txBody>
          <a:bodyPr vert="horz" lIns="0" tIns="0" rIns="0" bIns="0" rtlCol="0" anchor="ctr"/>
          <a:lstStyle>
            <a:lvl1pPr algn="l">
              <a:defRPr sz="1270">
                <a:solidFill>
                  <a:schemeClr val="tx1">
                    <a:tint val="75000"/>
                  </a:schemeClr>
                </a:solidFill>
              </a:defRPr>
            </a:lvl1pPr>
          </a:lstStyle>
          <a:p>
            <a:fld id="{9FA4F19B-9168-481F-AE27-BE8E7412E34A}" type="datetimeFigureOut">
              <a:rPr lang="de-CH" smtClean="0"/>
              <a:t>06.10.2024</a:t>
            </a:fld>
            <a:endParaRPr lang="de-CH" dirty="0"/>
          </a:p>
        </p:txBody>
      </p:sp>
      <p:sp>
        <p:nvSpPr>
          <p:cNvPr id="5" name="Fußzeilenplatzhalter 4">
            <a:extLst>
              <a:ext uri="{FF2B5EF4-FFF2-40B4-BE49-F238E27FC236}">
                <a16:creationId xmlns:a16="http://schemas.microsoft.com/office/drawing/2014/main" id="{28163261-1378-43E7-9ED8-CD1180B5E341}"/>
              </a:ext>
            </a:extLst>
          </p:cNvPr>
          <p:cNvSpPr>
            <a:spLocks noGrp="1"/>
          </p:cNvSpPr>
          <p:nvPr>
            <p:ph type="ftr" sz="quarter" idx="3"/>
          </p:nvPr>
        </p:nvSpPr>
        <p:spPr>
          <a:xfrm>
            <a:off x="3048095" y="6285749"/>
            <a:ext cx="6095810" cy="190495"/>
          </a:xfrm>
          <a:prstGeom prst="rect">
            <a:avLst/>
          </a:prstGeom>
        </p:spPr>
        <p:txBody>
          <a:bodyPr vert="horz" lIns="0" tIns="0" rIns="0" bIns="0" rtlCol="0" anchor="ctr"/>
          <a:lstStyle>
            <a:lvl1pPr algn="ctr">
              <a:defRPr sz="127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370469D9-AAFC-447F-8D50-1C3859C8A735}"/>
              </a:ext>
            </a:extLst>
          </p:cNvPr>
          <p:cNvSpPr>
            <a:spLocks noGrp="1"/>
          </p:cNvSpPr>
          <p:nvPr>
            <p:ph type="sldNum" sz="quarter" idx="4"/>
          </p:nvPr>
        </p:nvSpPr>
        <p:spPr>
          <a:xfrm>
            <a:off x="9905330" y="6286330"/>
            <a:ext cx="1523935" cy="190495"/>
          </a:xfrm>
          <a:prstGeom prst="rect">
            <a:avLst/>
          </a:prstGeom>
        </p:spPr>
        <p:txBody>
          <a:bodyPr vert="horz" lIns="0" tIns="0" rIns="0" bIns="0" rtlCol="0" anchor="ctr"/>
          <a:lstStyle>
            <a:lvl1pPr algn="r">
              <a:defRPr sz="1270">
                <a:solidFill>
                  <a:schemeClr val="tx1">
                    <a:tint val="75000"/>
                  </a:schemeClr>
                </a:solidFill>
              </a:defRPr>
            </a:lvl1pPr>
          </a:lstStyle>
          <a:p>
            <a:fld id="{D46B2DB7-38FE-4273-9604-5E997249A656}" type="slidenum">
              <a:rPr lang="de-CH" smtClean="0"/>
              <a:t>‹#›</a:t>
            </a:fld>
            <a:endParaRPr lang="de-CH"/>
          </a:p>
        </p:txBody>
      </p:sp>
      <p:pic>
        <p:nvPicPr>
          <p:cNvPr id="7" name="Grafik 6">
            <a:extLst>
              <a:ext uri="{FF2B5EF4-FFF2-40B4-BE49-F238E27FC236}">
                <a16:creationId xmlns:a16="http://schemas.microsoft.com/office/drawing/2014/main" id="{F0455CD6-1401-4F3D-9722-242D1D36C827}"/>
              </a:ext>
            </a:extLst>
          </p:cNvPr>
          <p:cNvPicPr preferRelativeResize="0">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05581" y="380686"/>
            <a:ext cx="1904919" cy="1142969"/>
          </a:xfrm>
          <a:prstGeom prst="rect">
            <a:avLst/>
          </a:prstGeom>
        </p:spPr>
      </p:pic>
    </p:spTree>
    <p:extLst>
      <p:ext uri="{BB962C8B-B14F-4D97-AF65-F5344CB8AC3E}">
        <p14:creationId xmlns:p14="http://schemas.microsoft.com/office/powerpoint/2010/main" val="5570167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86" r:id="rId12"/>
  </p:sldLayoutIdLst>
  <p:txStyles>
    <p:titleStyle>
      <a:lvl1pPr algn="l" defTabSz="967710" rtl="0" eaLnBrk="1" latinLnBrk="0" hangingPunct="1">
        <a:lnSpc>
          <a:spcPct val="100000"/>
        </a:lnSpc>
        <a:spcBef>
          <a:spcPct val="0"/>
        </a:spcBef>
        <a:buNone/>
        <a:defRPr sz="2540" b="1" kern="1200">
          <a:solidFill>
            <a:schemeClr val="accent2"/>
          </a:solidFill>
          <a:latin typeface="+mj-lt"/>
          <a:ea typeface="+mj-ea"/>
          <a:cs typeface="+mj-cs"/>
        </a:defRPr>
      </a:lvl1pPr>
    </p:titleStyle>
    <p:bodyStyle>
      <a:lvl1pPr marL="190494" indent="-190494" algn="l" defTabSz="967710" rtl="0" eaLnBrk="1" latinLnBrk="0" hangingPunct="1">
        <a:lnSpc>
          <a:spcPct val="120000"/>
        </a:lnSpc>
        <a:spcBef>
          <a:spcPts val="0"/>
        </a:spcBef>
        <a:buFont typeface="Arial" panose="020B0604020202020204" pitchFamily="34" charset="0"/>
        <a:buChar char="•"/>
        <a:defRPr sz="1905" kern="1200">
          <a:solidFill>
            <a:schemeClr val="tx1"/>
          </a:solidFill>
          <a:latin typeface="+mn-lt"/>
          <a:ea typeface="+mn-ea"/>
          <a:cs typeface="+mn-cs"/>
        </a:defRPr>
      </a:lvl1pPr>
      <a:lvl2pPr marL="380988" indent="-190494" algn="l" defTabSz="967710" rtl="0" eaLnBrk="1" latinLnBrk="0" hangingPunct="1">
        <a:lnSpc>
          <a:spcPct val="120000"/>
        </a:lnSpc>
        <a:spcBef>
          <a:spcPts val="0"/>
        </a:spcBef>
        <a:buFont typeface="Arial" panose="020B0604020202020204" pitchFamily="34" charset="0"/>
        <a:buChar char="•"/>
        <a:defRPr sz="1905" kern="1200">
          <a:solidFill>
            <a:schemeClr val="accent2"/>
          </a:solidFill>
          <a:latin typeface="+mn-lt"/>
          <a:ea typeface="+mn-ea"/>
          <a:cs typeface="+mn-cs"/>
        </a:defRPr>
      </a:lvl2pPr>
      <a:lvl3pPr marL="571482" indent="-190494" algn="l" defTabSz="967710" rtl="0" eaLnBrk="1" latinLnBrk="0" hangingPunct="1">
        <a:lnSpc>
          <a:spcPct val="120000"/>
        </a:lnSpc>
        <a:spcBef>
          <a:spcPts val="0"/>
        </a:spcBef>
        <a:buFont typeface="Arial" panose="020B0604020202020204" pitchFamily="34" charset="0"/>
        <a:buChar char="•"/>
        <a:defRPr sz="1693" kern="1200">
          <a:solidFill>
            <a:schemeClr val="tx1"/>
          </a:solidFill>
          <a:latin typeface="+mn-lt"/>
          <a:ea typeface="+mn-ea"/>
          <a:cs typeface="+mn-cs"/>
        </a:defRPr>
      </a:lvl3pPr>
      <a:lvl4pPr marL="761976" indent="-190494" algn="l" defTabSz="967710" rtl="0" eaLnBrk="1" latinLnBrk="0" hangingPunct="1">
        <a:lnSpc>
          <a:spcPct val="120000"/>
        </a:lnSpc>
        <a:spcBef>
          <a:spcPts val="0"/>
        </a:spcBef>
        <a:buFont typeface="Arial" panose="020B0604020202020204" pitchFamily="34" charset="0"/>
        <a:buChar char="•"/>
        <a:defRPr sz="1482" kern="1200">
          <a:solidFill>
            <a:schemeClr val="tx1"/>
          </a:solidFill>
          <a:latin typeface="+mn-lt"/>
          <a:ea typeface="+mn-ea"/>
          <a:cs typeface="+mn-cs"/>
        </a:defRPr>
      </a:lvl4pPr>
      <a:lvl5pPr marL="952470" indent="-190494" algn="l" defTabSz="967710" rtl="0" eaLnBrk="1" latinLnBrk="0" hangingPunct="1">
        <a:lnSpc>
          <a:spcPct val="120000"/>
        </a:lnSpc>
        <a:spcBef>
          <a:spcPts val="0"/>
        </a:spcBef>
        <a:buFont typeface="Arial" panose="020B0604020202020204" pitchFamily="34" charset="0"/>
        <a:buChar char="•"/>
        <a:defRPr sz="1270" kern="1200">
          <a:solidFill>
            <a:schemeClr val="tx1"/>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de-DE"/>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41">
          <p15:clr>
            <a:srgbClr val="F26B43"/>
          </p15:clr>
        </p15:guide>
        <p15:guide id="2" pos="3628">
          <p15:clr>
            <a:srgbClr val="F26B43"/>
          </p15:clr>
        </p15:guide>
        <p15:guide id="3" orient="horz" pos="454">
          <p15:clr>
            <a:srgbClr val="F26B43"/>
          </p15:clr>
        </p15:guide>
        <p15:guide id="4" orient="horz" pos="3628">
          <p15:clr>
            <a:srgbClr val="F26B43"/>
          </p15:clr>
        </p15:guide>
        <p15:guide id="5" pos="454">
          <p15:clr>
            <a:srgbClr val="F26B43"/>
          </p15:clr>
        </p15:guide>
        <p15:guide id="6" pos="680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477613646"/>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owasp.org/www-project-top-te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owasp.org/www-project-top-te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owasp.org/www-project-top-te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sp.net-hacker.rocks/" TargetMode="External"/><Relationship Id="rId2" Type="http://schemas.openxmlformats.org/officeDocument/2006/relationships/hyperlink" Target="https://yoo.digital/" TargetMode="External"/><Relationship Id="rId1" Type="http://schemas.openxmlformats.org/officeDocument/2006/relationships/slideLayout" Target="../slideLayouts/slideLayout21.xml"/><Relationship Id="rId6" Type="http://schemas.openxmlformats.org/officeDocument/2006/relationships/image" Target="../media/image13.jpg"/><Relationship Id="rId5" Type="http://schemas.openxmlformats.org/officeDocument/2006/relationships/hyperlink" Target="https://twitter.com/sharpcms" TargetMode="External"/><Relationship Id="rId4" Type="http://schemas.openxmlformats.org/officeDocument/2006/relationships/hyperlink" Target="https://www.linkedin.com/in/juergengutsc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packt.link/a/9781803233604" TargetMode="External"/><Relationship Id="rId1" Type="http://schemas.openxmlformats.org/officeDocument/2006/relationships/slideLayout" Target="../slideLayouts/slideLayout22.xml"/><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3127033" y="251833"/>
            <a:ext cx="5937931" cy="2096267"/>
          </a:xfrm>
          <a:prstGeom prst="rect">
            <a:avLst/>
          </a:prstGeom>
          <a:noFill/>
          <a:ln>
            <a:noFill/>
          </a:ln>
        </p:spPr>
      </p:pic>
      <p:sp>
        <p:nvSpPr>
          <p:cNvPr id="55" name="Google Shape;55;p1"/>
          <p:cNvSpPr/>
          <p:nvPr/>
        </p:nvSpPr>
        <p:spPr>
          <a:xfrm>
            <a:off x="0" y="2399833"/>
            <a:ext cx="12192000" cy="4458000"/>
          </a:xfrm>
          <a:prstGeom prst="rect">
            <a:avLst/>
          </a:prstGeom>
          <a:solidFill>
            <a:srgbClr val="C82935"/>
          </a:solidFill>
          <a:ln w="9525" cap="flat" cmpd="sng">
            <a:solidFill>
              <a:srgbClr val="C82935"/>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400"/>
            </a:pPr>
            <a:endParaRPr sz="1867" kern="0">
              <a:solidFill>
                <a:srgbClr val="000000"/>
              </a:solidFill>
              <a:latin typeface="Arial"/>
              <a:ea typeface="Arial"/>
              <a:cs typeface="Arial"/>
              <a:sym typeface="Arial"/>
            </a:endParaRPr>
          </a:p>
        </p:txBody>
      </p:sp>
      <p:sp>
        <p:nvSpPr>
          <p:cNvPr id="56" name="Google Shape;56;p1"/>
          <p:cNvSpPr txBox="1">
            <a:spLocks noGrp="1"/>
          </p:cNvSpPr>
          <p:nvPr>
            <p:ph type="ctrTitle"/>
          </p:nvPr>
        </p:nvSpPr>
        <p:spPr>
          <a:xfrm>
            <a:off x="415600" y="2785733"/>
            <a:ext cx="11360800" cy="1403200"/>
          </a:xfrm>
          <a:prstGeom prst="rect">
            <a:avLst/>
          </a:prstGeom>
          <a:noFill/>
          <a:ln>
            <a:noFill/>
          </a:ln>
        </p:spPr>
        <p:txBody>
          <a:bodyPr spcFirstLastPara="1" wrap="square" lIns="121900" tIns="121900" rIns="121900" bIns="121900" anchor="b" anchorCtr="0">
            <a:normAutofit/>
          </a:bodyPr>
          <a:lstStyle/>
          <a:p>
            <a:r>
              <a:rPr lang="en-GB" sz="5600" b="1">
                <a:solidFill>
                  <a:schemeClr val="lt1"/>
                </a:solidFill>
              </a:rPr>
              <a:t>WELCOME TO</a:t>
            </a:r>
            <a:endParaRPr sz="5600" b="1">
              <a:solidFill>
                <a:schemeClr val="lt1"/>
              </a:solidFill>
            </a:endParaRPr>
          </a:p>
        </p:txBody>
      </p:sp>
      <p:sp>
        <p:nvSpPr>
          <p:cNvPr id="57" name="Google Shape;57;p1"/>
          <p:cNvSpPr txBox="1">
            <a:spLocks noGrp="1"/>
          </p:cNvSpPr>
          <p:nvPr>
            <p:ph type="subTitle" idx="1"/>
          </p:nvPr>
        </p:nvSpPr>
        <p:spPr>
          <a:xfrm>
            <a:off x="415600" y="4274633"/>
            <a:ext cx="11360800" cy="1056800"/>
          </a:xfrm>
          <a:prstGeom prst="rect">
            <a:avLst/>
          </a:prstGeom>
          <a:noFill/>
          <a:ln>
            <a:noFill/>
          </a:ln>
        </p:spPr>
        <p:txBody>
          <a:bodyPr spcFirstLastPara="1" wrap="square" lIns="121900" tIns="121900" rIns="121900" bIns="121900" anchor="t" anchorCtr="0">
            <a:normAutofit/>
          </a:bodyPr>
          <a:lstStyle/>
          <a:p>
            <a:pPr marL="0" indent="0"/>
            <a:r>
              <a:rPr lang="en-GB" sz="5067">
                <a:solidFill>
                  <a:schemeClr val="lt1"/>
                </a:solidFill>
              </a:rPr>
              <a:t>OWASP ASVS</a:t>
            </a:r>
            <a:endParaRPr sz="5067">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87950-4C4A-1212-F3D2-FE635668D889}"/>
              </a:ext>
            </a:extLst>
          </p:cNvPr>
          <p:cNvSpPr>
            <a:spLocks noGrp="1"/>
          </p:cNvSpPr>
          <p:nvPr>
            <p:ph type="title"/>
          </p:nvPr>
        </p:nvSpPr>
        <p:spPr>
          <a:xfrm>
            <a:off x="686834" y="591344"/>
            <a:ext cx="3200400" cy="5585619"/>
          </a:xfrm>
        </p:spPr>
        <p:txBody>
          <a:bodyPr>
            <a:normAutofit/>
          </a:bodyPr>
          <a:lstStyle/>
          <a:p>
            <a:r>
              <a:rPr lang="en-US" sz="4100">
                <a:solidFill>
                  <a:srgbClr val="FFFFFF"/>
                </a:solidFill>
              </a:rPr>
              <a:t>Administrative information</a:t>
            </a:r>
            <a:endParaRPr lang="en-CH" sz="4100">
              <a:solidFill>
                <a:srgbClr val="FFFFFF"/>
              </a:solidFill>
            </a:endParaRP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4E01FE-D270-7C8B-AE83-9339744E5740}"/>
              </a:ext>
            </a:extLst>
          </p:cNvPr>
          <p:cNvSpPr>
            <a:spLocks noGrp="1"/>
          </p:cNvSpPr>
          <p:nvPr>
            <p:ph idx="1"/>
          </p:nvPr>
        </p:nvSpPr>
        <p:spPr>
          <a:xfrm>
            <a:off x="4447308" y="591344"/>
            <a:ext cx="6906491" cy="5585619"/>
          </a:xfrm>
        </p:spPr>
        <p:txBody>
          <a:bodyPr anchor="ctr">
            <a:normAutofit/>
          </a:bodyPr>
          <a:lstStyle/>
          <a:p>
            <a:r>
              <a:rPr lang="en-US" dirty="0"/>
              <a:t>Every group can decide how to work, how to prepare and how to present the results.</a:t>
            </a:r>
          </a:p>
          <a:p>
            <a:pPr lvl="1"/>
            <a:r>
              <a:rPr lang="en-US" dirty="0"/>
              <a:t>Feel free to use analogue or digital technology or a combination of it.</a:t>
            </a:r>
          </a:p>
          <a:p>
            <a:r>
              <a:rPr lang="en-US" dirty="0"/>
              <a:t>Also the presentation can be done by one presenter or by all members of the group.</a:t>
            </a:r>
            <a:endParaRPr lang="en-CH" dirty="0"/>
          </a:p>
        </p:txBody>
      </p:sp>
    </p:spTree>
    <p:extLst>
      <p:ext uri="{BB962C8B-B14F-4D97-AF65-F5344CB8AC3E}">
        <p14:creationId xmlns:p14="http://schemas.microsoft.com/office/powerpoint/2010/main" val="705644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EDAC9-ED22-2FF2-EA32-95527B1EB017}"/>
              </a:ext>
            </a:extLst>
          </p:cNvPr>
          <p:cNvSpPr>
            <a:spLocks noGrp="1"/>
          </p:cNvSpPr>
          <p:nvPr>
            <p:ph type="title"/>
          </p:nvPr>
        </p:nvSpPr>
        <p:spPr>
          <a:xfrm>
            <a:off x="686834" y="591344"/>
            <a:ext cx="3200400" cy="5585619"/>
          </a:xfrm>
        </p:spPr>
        <p:txBody>
          <a:bodyPr>
            <a:normAutofit/>
          </a:bodyPr>
          <a:lstStyle/>
          <a:p>
            <a:r>
              <a:rPr lang="en-US" sz="4100">
                <a:solidFill>
                  <a:srgbClr val="FFFFFF"/>
                </a:solidFill>
              </a:rPr>
              <a:t>Administrative information</a:t>
            </a:r>
            <a:endParaRPr lang="en-CH" sz="4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4E29C20-CB10-86DF-7522-A4806B549442}"/>
              </a:ext>
            </a:extLst>
          </p:cNvPr>
          <p:cNvSpPr>
            <a:spLocks noGrp="1"/>
          </p:cNvSpPr>
          <p:nvPr>
            <p:ph idx="1"/>
          </p:nvPr>
        </p:nvSpPr>
        <p:spPr>
          <a:xfrm>
            <a:off x="4447308" y="591344"/>
            <a:ext cx="6906491" cy="5585619"/>
          </a:xfrm>
        </p:spPr>
        <p:txBody>
          <a:bodyPr anchor="ctr">
            <a:normAutofit/>
          </a:bodyPr>
          <a:lstStyle/>
          <a:p>
            <a:r>
              <a:rPr lang="en-US" dirty="0"/>
              <a:t>Infrastructure:</a:t>
            </a:r>
          </a:p>
          <a:p>
            <a:pPr lvl="1"/>
            <a:r>
              <a:rPr lang="en-US" dirty="0"/>
              <a:t>Everyone of you has an account on the </a:t>
            </a:r>
            <a:r>
              <a:rPr lang="en-US" dirty="0" err="1"/>
              <a:t>gitlab</a:t>
            </a:r>
            <a:r>
              <a:rPr lang="en-US" dirty="0"/>
              <a:t> repository of letsboot.ch</a:t>
            </a:r>
          </a:p>
          <a:p>
            <a:pPr lvl="1"/>
            <a:r>
              <a:rPr lang="en-US" dirty="0"/>
              <a:t>There you will find some learning material as well as the demo application we work with</a:t>
            </a:r>
          </a:p>
          <a:p>
            <a:pPr lvl="1"/>
            <a:r>
              <a:rPr lang="en-US" dirty="0"/>
              <a:t>You can start the demo application within </a:t>
            </a:r>
            <a:r>
              <a:rPr lang="en-US" dirty="0" err="1"/>
              <a:t>gitlab</a:t>
            </a:r>
            <a:endParaRPr lang="en-US" dirty="0"/>
          </a:p>
          <a:p>
            <a:pPr lvl="2"/>
            <a:r>
              <a:rPr lang="en-US" dirty="0"/>
              <a:t>A URL to connect the demo will be displayed as soon the application is started</a:t>
            </a:r>
            <a:endParaRPr lang="en-CH" dirty="0"/>
          </a:p>
        </p:txBody>
      </p:sp>
    </p:spTree>
    <p:extLst>
      <p:ext uri="{BB962C8B-B14F-4D97-AF65-F5344CB8AC3E}">
        <p14:creationId xmlns:p14="http://schemas.microsoft.com/office/powerpoint/2010/main" val="2150891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Arc 1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97D6E2-94C9-B0D2-BC52-A1A9FDE792A8}"/>
              </a:ext>
            </a:extLst>
          </p:cNvPr>
          <p:cNvSpPr>
            <a:spLocks noGrp="1"/>
          </p:cNvSpPr>
          <p:nvPr>
            <p:ph type="title"/>
          </p:nvPr>
        </p:nvSpPr>
        <p:spPr>
          <a:xfrm>
            <a:off x="5894962" y="479493"/>
            <a:ext cx="5458838" cy="1325563"/>
          </a:xfrm>
        </p:spPr>
        <p:txBody>
          <a:bodyPr>
            <a:normAutofit/>
          </a:bodyPr>
          <a:lstStyle/>
          <a:p>
            <a:r>
              <a:rPr lang="en-US" err="1"/>
              <a:t>JuiceShop</a:t>
            </a:r>
            <a:endParaRPr lang="en-CH"/>
          </a:p>
        </p:txBody>
      </p:sp>
      <p:sp>
        <p:nvSpPr>
          <p:cNvPr id="21" name="Freeform: Shape 2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283F55B-56AE-C619-E87C-603517063FAE}"/>
              </a:ext>
            </a:extLst>
          </p:cNvPr>
          <p:cNvPicPr>
            <a:picLocks noChangeAspect="1"/>
          </p:cNvPicPr>
          <p:nvPr/>
        </p:nvPicPr>
        <p:blipFill>
          <a:blip r:embed="rId2"/>
          <a:stretch>
            <a:fillRect/>
          </a:stretch>
        </p:blipFill>
        <p:spPr>
          <a:xfrm>
            <a:off x="703182" y="2119924"/>
            <a:ext cx="4777381" cy="244840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0554DC95-951F-6F0D-0CC8-5B2AC23FB8DD}"/>
              </a:ext>
            </a:extLst>
          </p:cNvPr>
          <p:cNvSpPr>
            <a:spLocks noGrp="1"/>
          </p:cNvSpPr>
          <p:nvPr>
            <p:ph idx="1"/>
          </p:nvPr>
        </p:nvSpPr>
        <p:spPr>
          <a:xfrm>
            <a:off x="5894962" y="1984443"/>
            <a:ext cx="5458838" cy="4192520"/>
          </a:xfrm>
        </p:spPr>
        <p:txBody>
          <a:bodyPr>
            <a:normAutofit/>
          </a:bodyPr>
          <a:lstStyle/>
          <a:p>
            <a:r>
              <a:rPr lang="en-US"/>
              <a:t>This is the application we will work with.</a:t>
            </a:r>
          </a:p>
          <a:p>
            <a:r>
              <a:rPr lang="en-US"/>
              <a:t>We don’t look at sources or technical implementation</a:t>
            </a:r>
          </a:p>
          <a:p>
            <a:endParaRPr lang="en-US"/>
          </a:p>
          <a:p>
            <a:r>
              <a:rPr lang="en-US"/>
              <a:t>Initial credentials</a:t>
            </a:r>
          </a:p>
          <a:p>
            <a:pPr lvl="1"/>
            <a:r>
              <a:rPr lang="en-US"/>
              <a:t>Username: </a:t>
            </a:r>
            <a:r>
              <a:rPr lang="en-US" err="1"/>
              <a:t>admin@juice-sh.op</a:t>
            </a:r>
            <a:endParaRPr lang="en-US"/>
          </a:p>
          <a:p>
            <a:pPr lvl="1"/>
            <a:r>
              <a:rPr lang="en-US"/>
              <a:t>Password: admin123</a:t>
            </a:r>
            <a:endParaRPr lang="en-CH"/>
          </a:p>
        </p:txBody>
      </p:sp>
    </p:spTree>
    <p:extLst>
      <p:ext uri="{BB962C8B-B14F-4D97-AF65-F5344CB8AC3E}">
        <p14:creationId xmlns:p14="http://schemas.microsoft.com/office/powerpoint/2010/main" val="2450293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C59C04-C730-AC2E-4621-6A1CC235907B}"/>
              </a:ext>
            </a:extLst>
          </p:cNvPr>
          <p:cNvSpPr>
            <a:spLocks noGrp="1"/>
          </p:cNvSpPr>
          <p:nvPr>
            <p:ph type="ctrTitle"/>
          </p:nvPr>
        </p:nvSpPr>
        <p:spPr>
          <a:xfrm>
            <a:off x="4038600" y="1939159"/>
            <a:ext cx="7644627" cy="2751086"/>
          </a:xfrm>
        </p:spPr>
        <p:txBody>
          <a:bodyPr>
            <a:normAutofit/>
          </a:bodyPr>
          <a:lstStyle/>
          <a:p>
            <a:pPr algn="r"/>
            <a:r>
              <a:rPr lang="en-US" dirty="0"/>
              <a:t>What is ASVS?</a:t>
            </a:r>
            <a:endParaRPr lang="en-CH"/>
          </a:p>
        </p:txBody>
      </p:sp>
      <p:sp>
        <p:nvSpPr>
          <p:cNvPr id="3" name="Subtitle 2">
            <a:extLst>
              <a:ext uri="{FF2B5EF4-FFF2-40B4-BE49-F238E27FC236}">
                <a16:creationId xmlns:a16="http://schemas.microsoft.com/office/drawing/2014/main" id="{2C153F13-CEE7-62AA-7F25-BB89F5A7AF3B}"/>
              </a:ext>
            </a:extLst>
          </p:cNvPr>
          <p:cNvSpPr>
            <a:spLocks noGrp="1"/>
          </p:cNvSpPr>
          <p:nvPr>
            <p:ph type="subTitle" idx="1"/>
          </p:nvPr>
        </p:nvSpPr>
        <p:spPr>
          <a:xfrm>
            <a:off x="4038600" y="4782320"/>
            <a:ext cx="7644627" cy="1329443"/>
          </a:xfrm>
        </p:spPr>
        <p:txBody>
          <a:bodyPr>
            <a:normAutofit/>
          </a:bodyPr>
          <a:lstStyle/>
          <a:p>
            <a:pPr algn="r"/>
            <a:endParaRPr lang="en-CH"/>
          </a:p>
        </p:txBody>
      </p:sp>
    </p:spTree>
    <p:extLst>
      <p:ext uri="{BB962C8B-B14F-4D97-AF65-F5344CB8AC3E}">
        <p14:creationId xmlns:p14="http://schemas.microsoft.com/office/powerpoint/2010/main" val="67764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1E4C7D-AF8A-52DF-C368-FCCCA0FB20D6}"/>
              </a:ext>
            </a:extLst>
          </p:cNvPr>
          <p:cNvSpPr>
            <a:spLocks noGrp="1"/>
          </p:cNvSpPr>
          <p:nvPr>
            <p:ph type="title"/>
          </p:nvPr>
        </p:nvSpPr>
        <p:spPr>
          <a:xfrm>
            <a:off x="838200" y="365125"/>
            <a:ext cx="10515600" cy="1325563"/>
          </a:xfrm>
        </p:spPr>
        <p:txBody>
          <a:bodyPr>
            <a:normAutofit/>
          </a:bodyPr>
          <a:lstStyle/>
          <a:p>
            <a:r>
              <a:rPr lang="en-US" dirty="0"/>
              <a:t>OWASP in a nutshell</a:t>
            </a:r>
            <a:endParaRPr lang="en-CH"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997EE76-F6C5-E28D-6A79-3CF5C0BE9C3B}"/>
              </a:ext>
            </a:extLst>
          </p:cNvPr>
          <p:cNvSpPr>
            <a:spLocks noGrp="1"/>
          </p:cNvSpPr>
          <p:nvPr>
            <p:ph idx="1"/>
          </p:nvPr>
        </p:nvSpPr>
        <p:spPr>
          <a:xfrm>
            <a:off x="838200" y="1825625"/>
            <a:ext cx="10515600" cy="4351338"/>
          </a:xfrm>
        </p:spPr>
        <p:txBody>
          <a:bodyPr>
            <a:normAutofit/>
          </a:bodyPr>
          <a:lstStyle/>
          <a:p>
            <a:pPr marL="0" indent="0">
              <a:buNone/>
            </a:pPr>
            <a:r>
              <a:rPr lang="en-US" sz="2400"/>
              <a:t>“</a:t>
            </a:r>
            <a:r>
              <a:rPr lang="en-US" sz="2400" b="0" i="0">
                <a:effectLst/>
                <a:latin typeface="roboto" panose="02000000000000000000" pitchFamily="2" charset="0"/>
              </a:rPr>
              <a:t>The Open Worldwide Application Security Project (OWASP) is a nonprofit foundation that works to improve the security of software.</a:t>
            </a:r>
            <a:r>
              <a:rPr lang="en-US" sz="2400"/>
              <a:t>”</a:t>
            </a:r>
          </a:p>
          <a:p>
            <a:pPr marL="0" indent="0">
              <a:buNone/>
            </a:pPr>
            <a:r>
              <a:rPr lang="en-US" sz="2400"/>
              <a:t>“… </a:t>
            </a:r>
            <a:r>
              <a:rPr lang="en-US" sz="2400" b="0" i="0">
                <a:effectLst/>
                <a:latin typeface="roboto" panose="02000000000000000000" pitchFamily="2" charset="0"/>
              </a:rPr>
              <a:t>an open community dedicated to enabling organizations to conceive, develop, acquire, operate, and maintain applications that can be trusted. All of our projects, tools, documents, forums, and chapters are free and open to anyone interested in improving application security. The OWASP Foundation launched on December 1st, 2001, becoming incorporated as a United States non-profit charity on April 21, 2004.</a:t>
            </a:r>
            <a:r>
              <a:rPr lang="en-US" sz="2400"/>
              <a:t>”</a:t>
            </a:r>
          </a:p>
          <a:p>
            <a:pPr marL="0" indent="0">
              <a:buNone/>
            </a:pPr>
            <a:r>
              <a:rPr lang="en-US" sz="2400" b="0" i="0">
                <a:effectLst/>
                <a:latin typeface="roboto" panose="02000000000000000000" pitchFamily="2" charset="0"/>
                <a:hlinkClick r:id="rId2"/>
              </a:rPr>
              <a:t>https://owasp.org/</a:t>
            </a:r>
            <a:endParaRPr lang="en-US" sz="2400"/>
          </a:p>
          <a:p>
            <a:r>
              <a:rPr lang="en-US" sz="2400"/>
              <a:t>OWAS is driven by independent security experts</a:t>
            </a:r>
            <a:endParaRPr lang="en-CH" sz="2400"/>
          </a:p>
        </p:txBody>
      </p:sp>
    </p:spTree>
    <p:extLst>
      <p:ext uri="{BB962C8B-B14F-4D97-AF65-F5344CB8AC3E}">
        <p14:creationId xmlns:p14="http://schemas.microsoft.com/office/powerpoint/2010/main" val="4109157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7E667-41E0-2D40-CBF1-E91AA9D00E2D}"/>
              </a:ext>
            </a:extLst>
          </p:cNvPr>
          <p:cNvSpPr>
            <a:spLocks noGrp="1"/>
          </p:cNvSpPr>
          <p:nvPr>
            <p:ph type="title"/>
          </p:nvPr>
        </p:nvSpPr>
        <p:spPr>
          <a:xfrm>
            <a:off x="686834" y="1153572"/>
            <a:ext cx="3200400" cy="4461163"/>
          </a:xfrm>
        </p:spPr>
        <p:txBody>
          <a:bodyPr>
            <a:normAutofit/>
          </a:bodyPr>
          <a:lstStyle/>
          <a:p>
            <a:r>
              <a:rPr lang="en-US">
                <a:solidFill>
                  <a:srgbClr val="FFFFFF"/>
                </a:solidFill>
              </a:rPr>
              <a:t>OWASP Top 10</a:t>
            </a:r>
            <a:endParaRPr lang="en-CH">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FDA15B4-8BEC-F1A2-2EDD-8C0DA07DA27B}"/>
              </a:ext>
            </a:extLst>
          </p:cNvPr>
          <p:cNvSpPr>
            <a:spLocks noGrp="1"/>
          </p:cNvSpPr>
          <p:nvPr>
            <p:ph idx="1"/>
          </p:nvPr>
        </p:nvSpPr>
        <p:spPr>
          <a:xfrm>
            <a:off x="4447308" y="591344"/>
            <a:ext cx="6906491" cy="5585619"/>
          </a:xfrm>
        </p:spPr>
        <p:txBody>
          <a:bodyPr anchor="ctr">
            <a:normAutofit/>
          </a:bodyPr>
          <a:lstStyle/>
          <a:p>
            <a:pPr marL="0" indent="0">
              <a:buNone/>
            </a:pPr>
            <a:r>
              <a:rPr lang="en-US">
                <a:latin typeface="roboto" panose="02000000000000000000" pitchFamily="2" charset="0"/>
              </a:rPr>
              <a:t>“</a:t>
            </a:r>
            <a:r>
              <a:rPr lang="en-US" b="0" i="0">
                <a:effectLst/>
                <a:latin typeface="roboto" panose="02000000000000000000" pitchFamily="2" charset="0"/>
              </a:rPr>
              <a:t>The OWASP Top 10 is a standard awareness document for developers and web application security. It represents a broad consensus about the most critical security risks to web applications.”</a:t>
            </a:r>
            <a:br>
              <a:rPr lang="en-US" b="0" i="0">
                <a:effectLst/>
                <a:latin typeface="roboto" panose="02000000000000000000" pitchFamily="2" charset="0"/>
              </a:rPr>
            </a:br>
            <a:r>
              <a:rPr lang="en-US" b="0" i="0">
                <a:effectLst/>
                <a:latin typeface="roboto" panose="02000000000000000000" pitchFamily="2" charset="0"/>
                <a:hlinkClick r:id="rId2"/>
              </a:rPr>
              <a:t>https://owasp.org/www-project-top-ten/</a:t>
            </a:r>
            <a:r>
              <a:rPr lang="en-US" b="0" i="0">
                <a:effectLst/>
                <a:latin typeface="roboto" panose="02000000000000000000" pitchFamily="2" charset="0"/>
              </a:rPr>
              <a:t> </a:t>
            </a:r>
          </a:p>
          <a:p>
            <a:pPr marL="0" indent="0">
              <a:buNone/>
            </a:pPr>
            <a:endParaRPr lang="en-US" dirty="0"/>
          </a:p>
          <a:p>
            <a:r>
              <a:rPr lang="en-US" dirty="0"/>
              <a:t>Shows the Top 10 security risks</a:t>
            </a:r>
          </a:p>
          <a:p>
            <a:r>
              <a:rPr lang="en-US" dirty="0"/>
              <a:t>Every developer and security expert should know</a:t>
            </a:r>
            <a:endParaRPr lang="en-CH" dirty="0"/>
          </a:p>
          <a:p>
            <a:r>
              <a:rPr lang="en-US" dirty="0"/>
              <a:t>Last update 2021</a:t>
            </a:r>
            <a:endParaRPr lang="en-CH" dirty="0"/>
          </a:p>
        </p:txBody>
      </p:sp>
    </p:spTree>
    <p:extLst>
      <p:ext uri="{BB962C8B-B14F-4D97-AF65-F5344CB8AC3E}">
        <p14:creationId xmlns:p14="http://schemas.microsoft.com/office/powerpoint/2010/main" val="1280722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Freeform: Shape 1039">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17E667-41E0-2D40-CBF1-E91AA9D00E2D}"/>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OWASP Top 10</a:t>
            </a:r>
          </a:p>
        </p:txBody>
      </p:sp>
      <p:sp>
        <p:nvSpPr>
          <p:cNvPr id="4" name="TextBox 3">
            <a:extLst>
              <a:ext uri="{FF2B5EF4-FFF2-40B4-BE49-F238E27FC236}">
                <a16:creationId xmlns:a16="http://schemas.microsoft.com/office/drawing/2014/main" id="{0A4B561A-E3DC-7D94-1934-6885403ACA64}"/>
              </a:ext>
            </a:extLst>
          </p:cNvPr>
          <p:cNvSpPr txBox="1"/>
          <p:nvPr/>
        </p:nvSpPr>
        <p:spPr>
          <a:xfrm>
            <a:off x="-357329" y="6107066"/>
            <a:ext cx="4598589" cy="379864"/>
          </a:xfrm>
          <a:prstGeom prst="rect">
            <a:avLst/>
          </a:prstGeom>
        </p:spPr>
        <p:txBody>
          <a:bodyPr vert="horz" lIns="91440" tIns="45720" rIns="91440" bIns="45720" rtlCol="0" anchor="ctr">
            <a:normAutofit/>
          </a:bodyPr>
          <a:lstStyle/>
          <a:p>
            <a:pPr algn="ctr">
              <a:lnSpc>
                <a:spcPct val="90000"/>
              </a:lnSpc>
              <a:spcBef>
                <a:spcPts val="1000"/>
              </a:spcBef>
              <a:spcAft>
                <a:spcPts val="600"/>
              </a:spcAft>
            </a:pPr>
            <a:r>
              <a:rPr lang="en-US" sz="1600" b="0" i="0" kern="1200" dirty="0">
                <a:solidFill>
                  <a:srgbClr val="FFFFFF"/>
                </a:solidFill>
                <a:effectLst/>
                <a:latin typeface="+mn-lt"/>
                <a:ea typeface="+mn-ea"/>
                <a:cs typeface="+mn-cs"/>
                <a:hlinkClick r:id="rId2"/>
              </a:rPr>
              <a:t>https://owasp.org/www-project-top-ten/</a:t>
            </a:r>
            <a:endParaRPr lang="en-US" sz="1600" kern="1200" dirty="0">
              <a:solidFill>
                <a:srgbClr val="FFFFFF"/>
              </a:solidFill>
              <a:latin typeface="+mn-lt"/>
              <a:ea typeface="+mn-ea"/>
              <a:cs typeface="+mn-cs"/>
            </a:endParaRPr>
          </a:p>
        </p:txBody>
      </p:sp>
      <p:sp>
        <p:nvSpPr>
          <p:cNvPr id="1042"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BBC4785-90C0-CE26-7E56-FFD007E7D1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75" y="2877832"/>
            <a:ext cx="12192002"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915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C2EC8-F67D-8A0A-4A45-F2CEF3C00DF4}"/>
              </a:ext>
            </a:extLst>
          </p:cNvPr>
          <p:cNvSpPr>
            <a:spLocks noGrp="1"/>
          </p:cNvSpPr>
          <p:nvPr>
            <p:ph type="title"/>
          </p:nvPr>
        </p:nvSpPr>
        <p:spPr>
          <a:xfrm>
            <a:off x="686834" y="1153572"/>
            <a:ext cx="3200400" cy="4461163"/>
          </a:xfrm>
        </p:spPr>
        <p:txBody>
          <a:bodyPr>
            <a:normAutofit/>
          </a:bodyPr>
          <a:lstStyle/>
          <a:p>
            <a:r>
              <a:rPr lang="en-US">
                <a:solidFill>
                  <a:srgbClr val="FFFFFF"/>
                </a:solidFill>
              </a:rPr>
              <a:t>What is ASVS?</a:t>
            </a:r>
            <a:endParaRPr lang="en-CH">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CE43B22-2C65-AC01-2613-18F22A2F5071}"/>
              </a:ext>
            </a:extLst>
          </p:cNvPr>
          <p:cNvSpPr>
            <a:spLocks noGrp="1"/>
          </p:cNvSpPr>
          <p:nvPr>
            <p:ph idx="1"/>
          </p:nvPr>
        </p:nvSpPr>
        <p:spPr>
          <a:xfrm>
            <a:off x="4447308" y="591344"/>
            <a:ext cx="6906491" cy="5585619"/>
          </a:xfrm>
        </p:spPr>
        <p:txBody>
          <a:bodyPr anchor="ctr">
            <a:normAutofit/>
          </a:bodyPr>
          <a:lstStyle/>
          <a:p>
            <a:r>
              <a:rPr lang="en-US" b="1" dirty="0"/>
              <a:t>A</a:t>
            </a:r>
            <a:r>
              <a:rPr lang="en-US" dirty="0"/>
              <a:t>pplication </a:t>
            </a:r>
            <a:r>
              <a:rPr lang="en-US" b="1" dirty="0"/>
              <a:t>S</a:t>
            </a:r>
            <a:r>
              <a:rPr lang="en-US" dirty="0"/>
              <a:t>ecurity </a:t>
            </a:r>
            <a:r>
              <a:rPr lang="en-US" b="1" dirty="0"/>
              <a:t>V</a:t>
            </a:r>
            <a:r>
              <a:rPr lang="en-US" dirty="0"/>
              <a:t>erification </a:t>
            </a:r>
            <a:r>
              <a:rPr lang="en-US" b="1" dirty="0"/>
              <a:t>S</a:t>
            </a:r>
            <a:r>
              <a:rPr lang="en-US" dirty="0"/>
              <a:t>tandard</a:t>
            </a:r>
          </a:p>
          <a:p>
            <a:endParaRPr lang="en-US" dirty="0"/>
          </a:p>
          <a:p>
            <a:r>
              <a:rPr lang="en-US" dirty="0"/>
              <a:t>ASVS is a catalog of security measurements to make web applications more secure</a:t>
            </a:r>
          </a:p>
          <a:p>
            <a:r>
              <a:rPr lang="en-US" dirty="0"/>
              <a:t>It adopts the most of the proprietary security standards</a:t>
            </a:r>
          </a:p>
          <a:p>
            <a:r>
              <a:rPr lang="en-US" dirty="0"/>
              <a:t>It covers the entire software lifecycle</a:t>
            </a:r>
          </a:p>
          <a:p>
            <a:r>
              <a:rPr lang="en-US" dirty="0"/>
              <a:t>It is a kind of a blueprint to secure your web application</a:t>
            </a:r>
            <a:endParaRPr lang="en-CH" dirty="0"/>
          </a:p>
        </p:txBody>
      </p:sp>
    </p:spTree>
    <p:extLst>
      <p:ext uri="{BB962C8B-B14F-4D97-AF65-F5344CB8AC3E}">
        <p14:creationId xmlns:p14="http://schemas.microsoft.com/office/powerpoint/2010/main" val="2841455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77D83-A1D2-CAA6-A535-D2927ABB27CC}"/>
              </a:ext>
            </a:extLst>
          </p:cNvPr>
          <p:cNvSpPr>
            <a:spLocks noGrp="1"/>
          </p:cNvSpPr>
          <p:nvPr>
            <p:ph type="title"/>
          </p:nvPr>
        </p:nvSpPr>
        <p:spPr>
          <a:xfrm>
            <a:off x="1171074" y="1396686"/>
            <a:ext cx="3240506" cy="4064628"/>
          </a:xfrm>
        </p:spPr>
        <p:txBody>
          <a:bodyPr>
            <a:normAutofit/>
          </a:bodyPr>
          <a:lstStyle/>
          <a:p>
            <a:r>
              <a:rPr lang="en-US">
                <a:solidFill>
                  <a:srgbClr val="FFFFFF"/>
                </a:solidFill>
              </a:rPr>
              <a:t>ASVS Fakts</a:t>
            </a:r>
            <a:endParaRPr lang="en-CH">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0917ACE-504A-98FE-0D8B-59CDAA4F1657}"/>
              </a:ext>
            </a:extLst>
          </p:cNvPr>
          <p:cNvSpPr>
            <a:spLocks noGrp="1"/>
          </p:cNvSpPr>
          <p:nvPr>
            <p:ph idx="1"/>
          </p:nvPr>
        </p:nvSpPr>
        <p:spPr>
          <a:xfrm>
            <a:off x="5370153" y="1526033"/>
            <a:ext cx="5536397" cy="3935281"/>
          </a:xfrm>
        </p:spPr>
        <p:txBody>
          <a:bodyPr>
            <a:normAutofit/>
          </a:bodyPr>
          <a:lstStyle/>
          <a:p>
            <a:r>
              <a:rPr lang="en-US" sz="2200" b="1"/>
              <a:t>A</a:t>
            </a:r>
            <a:r>
              <a:rPr lang="en-US" sz="2200"/>
              <a:t>pplication </a:t>
            </a:r>
            <a:r>
              <a:rPr lang="en-US" sz="2200" b="1"/>
              <a:t>S</a:t>
            </a:r>
            <a:r>
              <a:rPr lang="en-US" sz="2200"/>
              <a:t>ecurity </a:t>
            </a:r>
            <a:r>
              <a:rPr lang="en-US" sz="2200" b="1"/>
              <a:t>V</a:t>
            </a:r>
            <a:r>
              <a:rPr lang="en-US" sz="2200"/>
              <a:t>erification </a:t>
            </a:r>
            <a:r>
              <a:rPr lang="en-US" sz="2200" b="1"/>
              <a:t>S</a:t>
            </a:r>
            <a:r>
              <a:rPr lang="en-US" sz="2200"/>
              <a:t>tandard</a:t>
            </a:r>
          </a:p>
          <a:p>
            <a:endParaRPr lang="en-US" sz="2200"/>
          </a:p>
          <a:p>
            <a:r>
              <a:rPr lang="en-US" sz="2200"/>
              <a:t>14 Chapters</a:t>
            </a:r>
          </a:p>
          <a:p>
            <a:r>
              <a:rPr lang="en-US" sz="2200"/>
              <a:t>3 Levels</a:t>
            </a:r>
          </a:p>
          <a:p>
            <a:r>
              <a:rPr lang="en-US" sz="2200"/>
              <a:t>Current Version: 4.x</a:t>
            </a:r>
          </a:p>
          <a:p>
            <a:endParaRPr lang="en-US" sz="2200"/>
          </a:p>
          <a:p>
            <a:r>
              <a:rPr lang="en-US" sz="2200"/>
              <a:t>A separate </a:t>
            </a:r>
            <a:r>
              <a:rPr lang="en-US" sz="2200" b="1"/>
              <a:t>M</a:t>
            </a:r>
            <a:r>
              <a:rPr lang="en-US" sz="2200"/>
              <a:t>ASVS for mobile is available and a version for IoT (currently as an appendix in ASVS) will come in the future.</a:t>
            </a:r>
          </a:p>
          <a:p>
            <a:endParaRPr lang="en-CH" sz="2200"/>
          </a:p>
        </p:txBody>
      </p:sp>
    </p:spTree>
    <p:extLst>
      <p:ext uri="{BB962C8B-B14F-4D97-AF65-F5344CB8AC3E}">
        <p14:creationId xmlns:p14="http://schemas.microsoft.com/office/powerpoint/2010/main" val="324272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8C08C9-7756-EE41-B9B7-6696E4667142}"/>
              </a:ext>
            </a:extLst>
          </p:cNvPr>
          <p:cNvSpPr>
            <a:spLocks noGrp="1"/>
          </p:cNvSpPr>
          <p:nvPr>
            <p:ph type="title"/>
          </p:nvPr>
        </p:nvSpPr>
        <p:spPr>
          <a:xfrm>
            <a:off x="1901162" y="3050434"/>
            <a:ext cx="3722933" cy="757130"/>
          </a:xfrm>
          <a:ln w="25400" cap="sq">
            <a:solidFill>
              <a:srgbClr val="FFFFFF"/>
            </a:solidFill>
            <a:miter lim="800000"/>
          </a:ln>
        </p:spPr>
        <p:txBody>
          <a:bodyPr wrap="square">
            <a:normAutofit/>
          </a:bodyPr>
          <a:lstStyle/>
          <a:p>
            <a:pPr algn="ctr"/>
            <a:r>
              <a:rPr lang="en-US" sz="2800">
                <a:solidFill>
                  <a:srgbClr val="FFFFFF"/>
                </a:solidFill>
              </a:rPr>
              <a:t>ASVS vs. Top 10</a:t>
            </a:r>
            <a:endParaRPr lang="en-CH" sz="2800">
              <a:solidFill>
                <a:srgbClr val="FFFFFF"/>
              </a:solidFill>
            </a:endParaRPr>
          </a:p>
        </p:txBody>
      </p:sp>
      <p:sp>
        <p:nvSpPr>
          <p:cNvPr id="14" name="Rectangle 13">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3B57392-A41C-F85C-6A33-82FB82695889}"/>
              </a:ext>
            </a:extLst>
          </p:cNvPr>
          <p:cNvSpPr>
            <a:spLocks noGrp="1"/>
          </p:cNvSpPr>
          <p:nvPr>
            <p:ph sz="half" idx="1"/>
          </p:nvPr>
        </p:nvSpPr>
        <p:spPr>
          <a:xfrm>
            <a:off x="6574536" y="640080"/>
            <a:ext cx="5053066" cy="2546604"/>
          </a:xfrm>
        </p:spPr>
        <p:txBody>
          <a:bodyPr>
            <a:normAutofit/>
          </a:bodyPr>
          <a:lstStyle/>
          <a:p>
            <a:pPr marL="0" indent="0">
              <a:buNone/>
            </a:pPr>
            <a:r>
              <a:rPr lang="en-US" sz="2000" b="1"/>
              <a:t>ASVS</a:t>
            </a:r>
          </a:p>
          <a:p>
            <a:r>
              <a:rPr lang="en-US" sz="2000"/>
              <a:t>Security catalog</a:t>
            </a:r>
          </a:p>
          <a:p>
            <a:r>
              <a:rPr lang="en-US" sz="2000"/>
              <a:t>A security standard</a:t>
            </a:r>
          </a:p>
          <a:p>
            <a:r>
              <a:rPr lang="en-US" sz="2000"/>
              <a:t>Covers almost all</a:t>
            </a:r>
          </a:p>
          <a:p>
            <a:r>
              <a:rPr lang="en-US" sz="2000"/>
              <a:t>To develop against</a:t>
            </a:r>
          </a:p>
          <a:p>
            <a:r>
              <a:rPr lang="en-US" sz="2000"/>
              <a:t>To pentest against</a:t>
            </a:r>
            <a:endParaRPr lang="en-CH" sz="2000"/>
          </a:p>
        </p:txBody>
      </p:sp>
      <p:sp>
        <p:nvSpPr>
          <p:cNvPr id="5" name="Content Placeholder 4">
            <a:extLst>
              <a:ext uri="{FF2B5EF4-FFF2-40B4-BE49-F238E27FC236}">
                <a16:creationId xmlns:a16="http://schemas.microsoft.com/office/drawing/2014/main" id="{7ED428D2-2747-05FD-C593-6209DDCAC4F6}"/>
              </a:ext>
            </a:extLst>
          </p:cNvPr>
          <p:cNvSpPr>
            <a:spLocks noGrp="1"/>
          </p:cNvSpPr>
          <p:nvPr>
            <p:ph sz="half" idx="2"/>
          </p:nvPr>
        </p:nvSpPr>
        <p:spPr>
          <a:xfrm>
            <a:off x="6570204" y="3671315"/>
            <a:ext cx="5057398" cy="2546605"/>
          </a:xfrm>
        </p:spPr>
        <p:txBody>
          <a:bodyPr>
            <a:normAutofit/>
          </a:bodyPr>
          <a:lstStyle/>
          <a:p>
            <a:pPr marL="0" indent="0">
              <a:buNone/>
            </a:pPr>
            <a:r>
              <a:rPr lang="en-US" sz="2000" b="1"/>
              <a:t>Top 10</a:t>
            </a:r>
          </a:p>
          <a:p>
            <a:r>
              <a:rPr lang="en-US" sz="2000"/>
              <a:t>List of top security risks</a:t>
            </a:r>
          </a:p>
          <a:p>
            <a:r>
              <a:rPr lang="en-US" sz="2000"/>
              <a:t>A quick overview </a:t>
            </a:r>
          </a:p>
          <a:p>
            <a:r>
              <a:rPr lang="en-US" sz="2000"/>
              <a:t>Covers the top 10 risks</a:t>
            </a:r>
          </a:p>
          <a:p>
            <a:r>
              <a:rPr lang="en-US" sz="2000"/>
              <a:t>To keep in mind</a:t>
            </a:r>
            <a:endParaRPr lang="en-CH" sz="2000"/>
          </a:p>
        </p:txBody>
      </p:sp>
    </p:spTree>
    <p:extLst>
      <p:ext uri="{BB962C8B-B14F-4D97-AF65-F5344CB8AC3E}">
        <p14:creationId xmlns:p14="http://schemas.microsoft.com/office/powerpoint/2010/main" val="2133073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r="-10485"/>
          <a:stretch/>
        </p:blipFill>
        <p:spPr>
          <a:xfrm>
            <a:off x="2606830" y="212701"/>
            <a:ext cx="4234069" cy="6475967"/>
          </a:xfrm>
          <a:prstGeom prst="rect">
            <a:avLst/>
          </a:prstGeom>
          <a:noFill/>
          <a:ln>
            <a:noFill/>
          </a:ln>
        </p:spPr>
      </p:pic>
      <p:pic>
        <p:nvPicPr>
          <p:cNvPr id="63" name="Google Shape;63;p2"/>
          <p:cNvPicPr preferRelativeResize="0"/>
          <p:nvPr/>
        </p:nvPicPr>
        <p:blipFill rotWithShape="1">
          <a:blip r:embed="rId4">
            <a:alphaModFix/>
          </a:blip>
          <a:srcRect r="-14863"/>
          <a:stretch/>
        </p:blipFill>
        <p:spPr>
          <a:xfrm>
            <a:off x="7165177" y="212701"/>
            <a:ext cx="4387759" cy="6475967"/>
          </a:xfrm>
          <a:prstGeom prst="rect">
            <a:avLst/>
          </a:prstGeom>
          <a:noFill/>
          <a:ln>
            <a:noFill/>
          </a:ln>
        </p:spPr>
      </p:pic>
      <p:sp>
        <p:nvSpPr>
          <p:cNvPr id="64" name="Google Shape;64;p2"/>
          <p:cNvSpPr/>
          <p:nvPr/>
        </p:nvSpPr>
        <p:spPr>
          <a:xfrm>
            <a:off x="0" y="0"/>
            <a:ext cx="2045200" cy="6858000"/>
          </a:xfrm>
          <a:prstGeom prst="rect">
            <a:avLst/>
          </a:prstGeom>
          <a:solidFill>
            <a:srgbClr val="C82935"/>
          </a:solidFill>
          <a:ln w="9525" cap="flat" cmpd="sng">
            <a:solidFill>
              <a:srgbClr val="C82935"/>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400"/>
            </a:pPr>
            <a:endParaRPr sz="1867" kern="0">
              <a:solidFill>
                <a:srgbClr val="000000"/>
              </a:solidFill>
              <a:latin typeface="Arial"/>
              <a:ea typeface="Arial"/>
              <a:cs typeface="Arial"/>
              <a:sym typeface="Arial"/>
            </a:endParaRPr>
          </a:p>
        </p:txBody>
      </p:sp>
      <p:sp>
        <p:nvSpPr>
          <p:cNvPr id="65" name="Google Shape;65;p2"/>
          <p:cNvSpPr txBox="1">
            <a:spLocks noGrp="1"/>
          </p:cNvSpPr>
          <p:nvPr>
            <p:ph type="title"/>
          </p:nvPr>
        </p:nvSpPr>
        <p:spPr>
          <a:xfrm rot="-5400000">
            <a:off x="-1832400" y="2900600"/>
            <a:ext cx="5750000" cy="1056800"/>
          </a:xfrm>
          <a:prstGeom prst="rect">
            <a:avLst/>
          </a:prstGeom>
          <a:noFill/>
          <a:ln>
            <a:noFill/>
          </a:ln>
        </p:spPr>
        <p:txBody>
          <a:bodyPr spcFirstLastPara="1" wrap="square" lIns="121900" tIns="121900" rIns="121900" bIns="121900" anchor="t" anchorCtr="0">
            <a:noAutofit/>
          </a:bodyPr>
          <a:lstStyle/>
          <a:p>
            <a:r>
              <a:rPr lang="en-GB" sz="5467" b="1">
                <a:solidFill>
                  <a:schemeClr val="lt1"/>
                </a:solidFill>
              </a:rPr>
              <a:t>TEAM &amp; TOPICS</a:t>
            </a:r>
            <a:endParaRPr sz="5467" b="1">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00325-4EC2-82CB-2FE5-4F6C654E00FB}"/>
              </a:ext>
            </a:extLst>
          </p:cNvPr>
          <p:cNvSpPr>
            <a:spLocks noGrp="1"/>
          </p:cNvSpPr>
          <p:nvPr>
            <p:ph type="title"/>
          </p:nvPr>
        </p:nvSpPr>
        <p:spPr>
          <a:xfrm>
            <a:off x="686834" y="1153572"/>
            <a:ext cx="3200400" cy="4461163"/>
          </a:xfrm>
        </p:spPr>
        <p:txBody>
          <a:bodyPr>
            <a:normAutofit/>
          </a:bodyPr>
          <a:lstStyle/>
          <a:p>
            <a:r>
              <a:rPr lang="en-US">
                <a:solidFill>
                  <a:srgbClr val="FFFFFF"/>
                </a:solidFill>
              </a:rPr>
              <a:t>Digg into ASVS</a:t>
            </a:r>
            <a:endParaRPr lang="en-CH">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9FFE280-798C-C124-F250-DC08478BBE47}"/>
              </a:ext>
            </a:extLst>
          </p:cNvPr>
          <p:cNvSpPr>
            <a:spLocks noGrp="1"/>
          </p:cNvSpPr>
          <p:nvPr>
            <p:ph idx="1"/>
          </p:nvPr>
        </p:nvSpPr>
        <p:spPr>
          <a:xfrm>
            <a:off x="4447308" y="591344"/>
            <a:ext cx="6906491" cy="5585619"/>
          </a:xfrm>
        </p:spPr>
        <p:txBody>
          <a:bodyPr anchor="ctr">
            <a:normAutofit/>
          </a:bodyPr>
          <a:lstStyle/>
          <a:p>
            <a:r>
              <a:rPr lang="en-US" dirty="0"/>
              <a:t>Demo: Looking at the resources and PDFs</a:t>
            </a:r>
            <a:endParaRPr lang="en-CH" dirty="0"/>
          </a:p>
        </p:txBody>
      </p:sp>
    </p:spTree>
    <p:extLst>
      <p:ext uri="{BB962C8B-B14F-4D97-AF65-F5344CB8AC3E}">
        <p14:creationId xmlns:p14="http://schemas.microsoft.com/office/powerpoint/2010/main" val="291112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C27563-4808-F0CF-E73D-B55D04A079F9}"/>
              </a:ext>
            </a:extLst>
          </p:cNvPr>
          <p:cNvSpPr>
            <a:spLocks noGrp="1"/>
          </p:cNvSpPr>
          <p:nvPr>
            <p:ph type="ctrTitle"/>
          </p:nvPr>
        </p:nvSpPr>
        <p:spPr>
          <a:xfrm>
            <a:off x="4038600" y="1939159"/>
            <a:ext cx="7644627" cy="2751086"/>
          </a:xfrm>
        </p:spPr>
        <p:txBody>
          <a:bodyPr>
            <a:normAutofit/>
          </a:bodyPr>
          <a:lstStyle/>
          <a:p>
            <a:pPr algn="r"/>
            <a:r>
              <a:rPr lang="en-US" dirty="0"/>
              <a:t>Levels of security</a:t>
            </a:r>
            <a:endParaRPr lang="en-CH" dirty="0"/>
          </a:p>
        </p:txBody>
      </p:sp>
      <p:sp>
        <p:nvSpPr>
          <p:cNvPr id="3" name="Subtitle 2">
            <a:extLst>
              <a:ext uri="{FF2B5EF4-FFF2-40B4-BE49-F238E27FC236}">
                <a16:creationId xmlns:a16="http://schemas.microsoft.com/office/drawing/2014/main" id="{9FFBE2C0-69A1-732E-C490-776C482D4318}"/>
              </a:ext>
            </a:extLst>
          </p:cNvPr>
          <p:cNvSpPr>
            <a:spLocks noGrp="1"/>
          </p:cNvSpPr>
          <p:nvPr>
            <p:ph type="subTitle" idx="1"/>
          </p:nvPr>
        </p:nvSpPr>
        <p:spPr>
          <a:xfrm>
            <a:off x="4038600" y="4782320"/>
            <a:ext cx="7644627" cy="1329443"/>
          </a:xfrm>
        </p:spPr>
        <p:txBody>
          <a:bodyPr>
            <a:normAutofit/>
          </a:bodyPr>
          <a:lstStyle/>
          <a:p>
            <a:pPr algn="r"/>
            <a:endParaRPr lang="en-CH"/>
          </a:p>
        </p:txBody>
      </p:sp>
    </p:spTree>
    <p:extLst>
      <p:ext uri="{BB962C8B-B14F-4D97-AF65-F5344CB8AC3E}">
        <p14:creationId xmlns:p14="http://schemas.microsoft.com/office/powerpoint/2010/main" val="95275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55A346-54FE-65E3-22D6-F679285741DF}"/>
              </a:ext>
            </a:extLst>
          </p:cNvPr>
          <p:cNvSpPr>
            <a:spLocks noGrp="1"/>
          </p:cNvSpPr>
          <p:nvPr>
            <p:ph type="title"/>
          </p:nvPr>
        </p:nvSpPr>
        <p:spPr>
          <a:xfrm>
            <a:off x="838200" y="557188"/>
            <a:ext cx="10515600" cy="1133499"/>
          </a:xfrm>
        </p:spPr>
        <p:txBody>
          <a:bodyPr>
            <a:normAutofit/>
          </a:bodyPr>
          <a:lstStyle/>
          <a:p>
            <a:pPr algn="ctr"/>
            <a:r>
              <a:rPr lang="en-US" sz="5200" dirty="0"/>
              <a:t>Levels of security</a:t>
            </a:r>
            <a:endParaRPr lang="en-CH" sz="5200" dirty="0"/>
          </a:p>
        </p:txBody>
      </p:sp>
      <p:graphicFrame>
        <p:nvGraphicFramePr>
          <p:cNvPr id="5" name="Content Placeholder 2">
            <a:extLst>
              <a:ext uri="{FF2B5EF4-FFF2-40B4-BE49-F238E27FC236}">
                <a16:creationId xmlns:a16="http://schemas.microsoft.com/office/drawing/2014/main" id="{B1933B2D-31E7-9071-766D-690F02275955}"/>
              </a:ext>
            </a:extLst>
          </p:cNvPr>
          <p:cNvGraphicFramePr>
            <a:graphicFrameLocks noGrp="1"/>
          </p:cNvGraphicFramePr>
          <p:nvPr>
            <p:ph idx="1"/>
            <p:extLst>
              <p:ext uri="{D42A27DB-BD31-4B8C-83A1-F6EECF244321}">
                <p14:modId xmlns:p14="http://schemas.microsoft.com/office/powerpoint/2010/main" val="280018871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32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55A346-54FE-65E3-22D6-F679285741DF}"/>
              </a:ext>
            </a:extLst>
          </p:cNvPr>
          <p:cNvSpPr>
            <a:spLocks noGrp="1"/>
          </p:cNvSpPr>
          <p:nvPr>
            <p:ph type="title"/>
          </p:nvPr>
        </p:nvSpPr>
        <p:spPr>
          <a:xfrm>
            <a:off x="838200" y="557188"/>
            <a:ext cx="10515600" cy="1133499"/>
          </a:xfrm>
        </p:spPr>
        <p:txBody>
          <a:bodyPr>
            <a:normAutofit/>
          </a:bodyPr>
          <a:lstStyle/>
          <a:p>
            <a:pPr algn="ctr"/>
            <a:r>
              <a:rPr lang="en-US" sz="5200"/>
              <a:t>Levels of security</a:t>
            </a:r>
            <a:endParaRPr lang="en-CH" sz="5200"/>
          </a:p>
        </p:txBody>
      </p:sp>
      <p:graphicFrame>
        <p:nvGraphicFramePr>
          <p:cNvPr id="5" name="Content Placeholder 2">
            <a:extLst>
              <a:ext uri="{FF2B5EF4-FFF2-40B4-BE49-F238E27FC236}">
                <a16:creationId xmlns:a16="http://schemas.microsoft.com/office/drawing/2014/main" id="{93E4BF99-28B3-F00C-0D96-774968D8A162}"/>
              </a:ext>
            </a:extLst>
          </p:cNvPr>
          <p:cNvGraphicFramePr>
            <a:graphicFrameLocks noGrp="1"/>
          </p:cNvGraphicFramePr>
          <p:nvPr>
            <p:ph idx="1"/>
            <p:extLst>
              <p:ext uri="{D42A27DB-BD31-4B8C-83A1-F6EECF244321}">
                <p14:modId xmlns:p14="http://schemas.microsoft.com/office/powerpoint/2010/main" val="178381073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485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EF0C2-8136-FD26-6FAD-4C68294D04DB}"/>
              </a:ext>
            </a:extLst>
          </p:cNvPr>
          <p:cNvSpPr>
            <a:spLocks noGrp="1"/>
          </p:cNvSpPr>
          <p:nvPr>
            <p:ph type="title"/>
          </p:nvPr>
        </p:nvSpPr>
        <p:spPr>
          <a:xfrm>
            <a:off x="686834" y="1153572"/>
            <a:ext cx="3200400" cy="4461163"/>
          </a:xfrm>
        </p:spPr>
        <p:txBody>
          <a:bodyPr>
            <a:normAutofit/>
          </a:bodyPr>
          <a:lstStyle/>
          <a:p>
            <a:r>
              <a:rPr lang="en-US">
                <a:solidFill>
                  <a:srgbClr val="FFFFFF"/>
                </a:solidFill>
              </a:rPr>
              <a:t>Levels of security - Criticality</a:t>
            </a:r>
            <a:endParaRPr lang="en-CH">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B9A940-8112-A718-D19B-13281788FFAC}"/>
              </a:ext>
            </a:extLst>
          </p:cNvPr>
          <p:cNvSpPr>
            <a:spLocks noGrp="1"/>
          </p:cNvSpPr>
          <p:nvPr>
            <p:ph idx="1"/>
          </p:nvPr>
        </p:nvSpPr>
        <p:spPr>
          <a:xfrm>
            <a:off x="4447308" y="591344"/>
            <a:ext cx="6906491" cy="5585619"/>
          </a:xfrm>
        </p:spPr>
        <p:txBody>
          <a:bodyPr anchor="ctr">
            <a:normAutofit/>
          </a:bodyPr>
          <a:lstStyle/>
          <a:p>
            <a:pPr marL="0" indent="0">
              <a:buNone/>
            </a:pPr>
            <a:r>
              <a:rPr lang="en-US" dirty="0"/>
              <a:t>How to decide what level to use?</a:t>
            </a:r>
          </a:p>
          <a:p>
            <a:pPr marL="0" indent="0">
              <a:buNone/>
            </a:pPr>
            <a:r>
              <a:rPr lang="en-US" dirty="0"/>
              <a:t>How would you define levels of criticality?</a:t>
            </a:r>
            <a:endParaRPr lang="en-CH" dirty="0"/>
          </a:p>
        </p:txBody>
      </p:sp>
    </p:spTree>
    <p:extLst>
      <p:ext uri="{BB962C8B-B14F-4D97-AF65-F5344CB8AC3E}">
        <p14:creationId xmlns:p14="http://schemas.microsoft.com/office/powerpoint/2010/main" val="357517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55A346-54FE-65E3-22D6-F679285741DF}"/>
              </a:ext>
            </a:extLst>
          </p:cNvPr>
          <p:cNvSpPr>
            <a:spLocks noGrp="1"/>
          </p:cNvSpPr>
          <p:nvPr>
            <p:ph type="title"/>
          </p:nvPr>
        </p:nvSpPr>
        <p:spPr>
          <a:xfrm>
            <a:off x="686834" y="1153572"/>
            <a:ext cx="3200400" cy="4461163"/>
          </a:xfrm>
        </p:spPr>
        <p:txBody>
          <a:bodyPr>
            <a:normAutofit/>
          </a:bodyPr>
          <a:lstStyle/>
          <a:p>
            <a:r>
              <a:rPr lang="en-US">
                <a:solidFill>
                  <a:srgbClr val="FFFFFF"/>
                </a:solidFill>
              </a:rPr>
              <a:t>Levels of security - Criticality</a:t>
            </a:r>
            <a:endParaRPr lang="en-CH">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6306DC-580E-1525-CDE4-3B1D951597EA}"/>
              </a:ext>
            </a:extLst>
          </p:cNvPr>
          <p:cNvSpPr>
            <a:spLocks noGrp="1"/>
          </p:cNvSpPr>
          <p:nvPr>
            <p:ph idx="1"/>
          </p:nvPr>
        </p:nvSpPr>
        <p:spPr>
          <a:xfrm>
            <a:off x="4447308" y="591344"/>
            <a:ext cx="6906491" cy="5585619"/>
          </a:xfrm>
        </p:spPr>
        <p:txBody>
          <a:bodyPr anchor="ctr">
            <a:normAutofit/>
          </a:bodyPr>
          <a:lstStyle/>
          <a:p>
            <a:r>
              <a:rPr lang="en-US" dirty="0"/>
              <a:t>Basic </a:t>
            </a:r>
          </a:p>
          <a:p>
            <a:pPr lvl="1"/>
            <a:r>
              <a:rPr lang="en-US" dirty="0"/>
              <a:t>Name, email addresses</a:t>
            </a:r>
          </a:p>
          <a:p>
            <a:r>
              <a:rPr lang="en-US" dirty="0"/>
              <a:t>Sensitive</a:t>
            </a:r>
          </a:p>
          <a:p>
            <a:pPr lvl="1"/>
            <a:r>
              <a:rPr lang="en-US" dirty="0"/>
              <a:t>Misuse of those data can harm people or organizations</a:t>
            </a:r>
          </a:p>
          <a:p>
            <a:pPr lvl="1"/>
            <a:r>
              <a:rPr lang="en-US" dirty="0"/>
              <a:t>Postal addresses, birthdates, other personal information, shopping cards, order histories, etc.</a:t>
            </a:r>
          </a:p>
          <a:p>
            <a:r>
              <a:rPr lang="en-US" dirty="0"/>
              <a:t>Critical</a:t>
            </a:r>
          </a:p>
          <a:p>
            <a:pPr lvl="1"/>
            <a:r>
              <a:rPr lang="en-US" dirty="0"/>
              <a:t>Misuse can bankrupt or even kill people or organization</a:t>
            </a:r>
          </a:p>
          <a:p>
            <a:pPr lvl="1"/>
            <a:r>
              <a:rPr lang="en-US" dirty="0"/>
              <a:t>Health information, banking data, insurance data, top-secret, government or military information, power plant or grid information</a:t>
            </a:r>
          </a:p>
          <a:p>
            <a:pPr lvl="1"/>
            <a:endParaRPr lang="en-CH" dirty="0"/>
          </a:p>
        </p:txBody>
      </p:sp>
    </p:spTree>
    <p:extLst>
      <p:ext uri="{BB962C8B-B14F-4D97-AF65-F5344CB8AC3E}">
        <p14:creationId xmlns:p14="http://schemas.microsoft.com/office/powerpoint/2010/main" val="983760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B83805-0DB3-011E-F6F1-71F6E169F515}"/>
              </a:ext>
            </a:extLst>
          </p:cNvPr>
          <p:cNvSpPr>
            <a:spLocks noGrp="1"/>
          </p:cNvSpPr>
          <p:nvPr>
            <p:ph type="ctrTitle"/>
          </p:nvPr>
        </p:nvSpPr>
        <p:spPr>
          <a:xfrm>
            <a:off x="4038600" y="1939159"/>
            <a:ext cx="7644627" cy="2751086"/>
          </a:xfrm>
        </p:spPr>
        <p:txBody>
          <a:bodyPr>
            <a:normAutofit/>
          </a:bodyPr>
          <a:lstStyle/>
          <a:p>
            <a:pPr algn="r"/>
            <a:r>
              <a:rPr lang="en-US" dirty="0"/>
              <a:t>ASVS in the </a:t>
            </a:r>
            <a:br>
              <a:rPr lang="en-US" dirty="0"/>
            </a:br>
            <a:r>
              <a:rPr lang="en-US" dirty="0"/>
              <a:t>project lifecycle</a:t>
            </a:r>
            <a:endParaRPr lang="en-CH" dirty="0"/>
          </a:p>
        </p:txBody>
      </p:sp>
      <p:sp>
        <p:nvSpPr>
          <p:cNvPr id="3" name="Subtitle 2">
            <a:extLst>
              <a:ext uri="{FF2B5EF4-FFF2-40B4-BE49-F238E27FC236}">
                <a16:creationId xmlns:a16="http://schemas.microsoft.com/office/drawing/2014/main" id="{23A57913-DEE6-4C54-B2A2-20CDDCBF998A}"/>
              </a:ext>
            </a:extLst>
          </p:cNvPr>
          <p:cNvSpPr>
            <a:spLocks noGrp="1"/>
          </p:cNvSpPr>
          <p:nvPr>
            <p:ph type="subTitle" idx="1"/>
          </p:nvPr>
        </p:nvSpPr>
        <p:spPr>
          <a:xfrm>
            <a:off x="4038600" y="4782320"/>
            <a:ext cx="7644627" cy="1329443"/>
          </a:xfrm>
        </p:spPr>
        <p:txBody>
          <a:bodyPr>
            <a:normAutofit/>
          </a:bodyPr>
          <a:lstStyle/>
          <a:p>
            <a:pPr algn="r"/>
            <a:endParaRPr lang="en-CH"/>
          </a:p>
        </p:txBody>
      </p:sp>
    </p:spTree>
    <p:extLst>
      <p:ext uri="{BB962C8B-B14F-4D97-AF65-F5344CB8AC3E}">
        <p14:creationId xmlns:p14="http://schemas.microsoft.com/office/powerpoint/2010/main" val="175630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1D780E-666F-215A-F7DB-95BEA46AB477}"/>
              </a:ext>
            </a:extLst>
          </p:cNvPr>
          <p:cNvSpPr>
            <a:spLocks noGrp="1"/>
          </p:cNvSpPr>
          <p:nvPr>
            <p:ph type="title"/>
          </p:nvPr>
        </p:nvSpPr>
        <p:spPr>
          <a:xfrm>
            <a:off x="838200" y="365125"/>
            <a:ext cx="10515600" cy="1325563"/>
          </a:xfrm>
        </p:spPr>
        <p:txBody>
          <a:bodyPr>
            <a:normAutofit/>
          </a:bodyPr>
          <a:lstStyle/>
          <a:p>
            <a:r>
              <a:rPr lang="en-US" dirty="0"/>
              <a:t>ASVS in the project live cycle</a:t>
            </a:r>
            <a:endParaRPr lang="en-CH"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742DAD4-5006-E371-F800-DFD27119566A}"/>
              </a:ext>
            </a:extLst>
          </p:cNvPr>
          <p:cNvSpPr>
            <a:spLocks noGrp="1"/>
          </p:cNvSpPr>
          <p:nvPr>
            <p:ph idx="1"/>
          </p:nvPr>
        </p:nvSpPr>
        <p:spPr>
          <a:xfrm>
            <a:off x="838200" y="1825625"/>
            <a:ext cx="10515600" cy="4351338"/>
          </a:xfrm>
        </p:spPr>
        <p:txBody>
          <a:bodyPr>
            <a:normAutofit/>
          </a:bodyPr>
          <a:lstStyle/>
          <a:p>
            <a:r>
              <a:rPr lang="en-US" dirty="0"/>
              <a:t>ASVS covers the entire software project life cycle</a:t>
            </a:r>
          </a:p>
          <a:p>
            <a:pPr lvl="1"/>
            <a:r>
              <a:rPr lang="en-US" dirty="0"/>
              <a:t>Starting at sales and requirements engineering to know what level of security need to be implemented</a:t>
            </a:r>
          </a:p>
          <a:p>
            <a:pPr lvl="1"/>
            <a:r>
              <a:rPr lang="en-US" dirty="0"/>
              <a:t>Requirements engineering, UX and design to cover security specs</a:t>
            </a:r>
          </a:p>
          <a:p>
            <a:pPr lvl="1"/>
            <a:r>
              <a:rPr lang="en-US" dirty="0"/>
              <a:t>Project management and specifications to cover security in general</a:t>
            </a:r>
          </a:p>
          <a:p>
            <a:pPr lvl="1"/>
            <a:r>
              <a:rPr lang="en-US" dirty="0"/>
              <a:t>Software engineering to implement security to the application</a:t>
            </a:r>
          </a:p>
          <a:p>
            <a:pPr lvl="1"/>
            <a:r>
              <a:rPr lang="en-US" dirty="0" err="1"/>
              <a:t>DevSecOps</a:t>
            </a:r>
            <a:r>
              <a:rPr lang="en-US" dirty="0"/>
              <a:t> to secure development, deployment and hosting </a:t>
            </a:r>
          </a:p>
          <a:p>
            <a:pPr lvl="1"/>
            <a:r>
              <a:rPr lang="en-US" dirty="0"/>
              <a:t>Testing to </a:t>
            </a:r>
            <a:r>
              <a:rPr lang="en-US" dirty="0" err="1"/>
              <a:t>pentest</a:t>
            </a:r>
            <a:r>
              <a:rPr lang="en-US" dirty="0"/>
              <a:t> the application against security standards</a:t>
            </a:r>
          </a:p>
          <a:p>
            <a:pPr lvl="1"/>
            <a:endParaRPr lang="en-CH" dirty="0"/>
          </a:p>
        </p:txBody>
      </p:sp>
    </p:spTree>
    <p:extLst>
      <p:ext uri="{BB962C8B-B14F-4D97-AF65-F5344CB8AC3E}">
        <p14:creationId xmlns:p14="http://schemas.microsoft.com/office/powerpoint/2010/main" val="4089676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8EF939-D75B-D88D-ACAD-361748712DE7}"/>
              </a:ext>
            </a:extLst>
          </p:cNvPr>
          <p:cNvSpPr>
            <a:spLocks noGrp="1"/>
          </p:cNvSpPr>
          <p:nvPr>
            <p:ph type="title"/>
          </p:nvPr>
        </p:nvSpPr>
        <p:spPr>
          <a:xfrm>
            <a:off x="838200" y="365125"/>
            <a:ext cx="10515600" cy="1325563"/>
          </a:xfrm>
        </p:spPr>
        <p:txBody>
          <a:bodyPr>
            <a:normAutofit/>
          </a:bodyPr>
          <a:lstStyle/>
          <a:p>
            <a:r>
              <a:rPr lang="en-US" dirty="0"/>
              <a:t>ASVS in Sales</a:t>
            </a:r>
            <a:endParaRPr lang="en-CH"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684B5AB-9118-37F0-5922-D0C35B3BEEAA}"/>
              </a:ext>
            </a:extLst>
          </p:cNvPr>
          <p:cNvSpPr>
            <a:spLocks noGrp="1"/>
          </p:cNvSpPr>
          <p:nvPr>
            <p:ph idx="1"/>
          </p:nvPr>
        </p:nvSpPr>
        <p:spPr>
          <a:xfrm>
            <a:off x="838200" y="1825625"/>
            <a:ext cx="10515600" cy="4351338"/>
          </a:xfrm>
        </p:spPr>
        <p:txBody>
          <a:bodyPr>
            <a:normAutofit/>
          </a:bodyPr>
          <a:lstStyle/>
          <a:p>
            <a:r>
              <a:rPr lang="en-US" dirty="0"/>
              <a:t>Try to know the potential customer or the potential project</a:t>
            </a:r>
          </a:p>
          <a:p>
            <a:pPr lvl="1"/>
            <a:r>
              <a:rPr lang="en-US" dirty="0"/>
              <a:t>Try to figure out the criticality of the customer</a:t>
            </a:r>
          </a:p>
          <a:p>
            <a:pPr lvl="2"/>
            <a:r>
              <a:rPr lang="en-US" dirty="0"/>
              <a:t>What type of customer: banking, insurance, military, government, shop, website</a:t>
            </a:r>
          </a:p>
          <a:p>
            <a:pPr lvl="1"/>
            <a:r>
              <a:rPr lang="en-US" dirty="0"/>
              <a:t>Classify the data to handle</a:t>
            </a:r>
          </a:p>
          <a:p>
            <a:pPr lvl="2"/>
            <a:r>
              <a:rPr lang="en-US" dirty="0"/>
              <a:t>sensitive, critical</a:t>
            </a:r>
          </a:p>
          <a:p>
            <a:pPr lvl="1"/>
            <a:endParaRPr lang="en-US" dirty="0"/>
          </a:p>
          <a:p>
            <a:r>
              <a:rPr lang="en-US" dirty="0"/>
              <a:t>Higher levels might increase the costs to the customer</a:t>
            </a:r>
          </a:p>
          <a:p>
            <a:pPr lvl="1"/>
            <a:r>
              <a:rPr lang="en-US" dirty="0"/>
              <a:t>Try to argue security personnel to protect your facility is expensive, secure applications that protect your digital environment might be as well</a:t>
            </a:r>
          </a:p>
          <a:p>
            <a:pPr lvl="1"/>
            <a:r>
              <a:rPr lang="en-US" dirty="0"/>
              <a:t>Security is not given by default. Level 1 should, though.</a:t>
            </a:r>
          </a:p>
          <a:p>
            <a:pPr lvl="1"/>
            <a:endParaRPr lang="en-CH" dirty="0"/>
          </a:p>
        </p:txBody>
      </p:sp>
    </p:spTree>
    <p:extLst>
      <p:ext uri="{BB962C8B-B14F-4D97-AF65-F5344CB8AC3E}">
        <p14:creationId xmlns:p14="http://schemas.microsoft.com/office/powerpoint/2010/main" val="3605972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FF159C-23D9-DC78-9F94-7B451688EDA9}"/>
              </a:ext>
            </a:extLst>
          </p:cNvPr>
          <p:cNvSpPr>
            <a:spLocks noGrp="1"/>
          </p:cNvSpPr>
          <p:nvPr>
            <p:ph type="title"/>
          </p:nvPr>
        </p:nvSpPr>
        <p:spPr>
          <a:xfrm>
            <a:off x="686834" y="1153572"/>
            <a:ext cx="3200400" cy="4461163"/>
          </a:xfrm>
        </p:spPr>
        <p:txBody>
          <a:bodyPr>
            <a:normAutofit/>
          </a:bodyPr>
          <a:lstStyle/>
          <a:p>
            <a:r>
              <a:rPr lang="en-US">
                <a:solidFill>
                  <a:srgbClr val="FFFFFF"/>
                </a:solidFill>
              </a:rPr>
              <a:t>ASVS in UX and RE</a:t>
            </a:r>
            <a:endParaRPr lang="en-CH">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F0F686F-50F8-8CFB-D2F6-B86BA2EC12A5}"/>
              </a:ext>
            </a:extLst>
          </p:cNvPr>
          <p:cNvSpPr>
            <a:spLocks noGrp="1"/>
          </p:cNvSpPr>
          <p:nvPr>
            <p:ph idx="1"/>
          </p:nvPr>
        </p:nvSpPr>
        <p:spPr>
          <a:xfrm>
            <a:off x="4447308" y="591344"/>
            <a:ext cx="6906491" cy="5585619"/>
          </a:xfrm>
        </p:spPr>
        <p:txBody>
          <a:bodyPr anchor="ctr">
            <a:normAutofit/>
          </a:bodyPr>
          <a:lstStyle/>
          <a:p>
            <a:r>
              <a:rPr lang="en-US" dirty="0"/>
              <a:t>Cover security specific UX, like setup and usage of MFA, logins, registrations, etc.</a:t>
            </a:r>
          </a:p>
          <a:p>
            <a:r>
              <a:rPr lang="en-US" dirty="0"/>
              <a:t>Cover security specific requirements</a:t>
            </a:r>
          </a:p>
          <a:p>
            <a:r>
              <a:rPr lang="en-US" dirty="0"/>
              <a:t>All specs should also cover security</a:t>
            </a:r>
            <a:endParaRPr lang="en-CH" dirty="0"/>
          </a:p>
          <a:p>
            <a:endParaRPr lang="en-CH" dirty="0"/>
          </a:p>
        </p:txBody>
      </p:sp>
    </p:spTree>
    <p:extLst>
      <p:ext uri="{BB962C8B-B14F-4D97-AF65-F5344CB8AC3E}">
        <p14:creationId xmlns:p14="http://schemas.microsoft.com/office/powerpoint/2010/main" val="340343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8937-9849-56AA-A85F-36E25575E3B7}"/>
              </a:ext>
            </a:extLst>
          </p:cNvPr>
          <p:cNvSpPr>
            <a:spLocks noGrp="1"/>
          </p:cNvSpPr>
          <p:nvPr>
            <p:ph type="title"/>
          </p:nvPr>
        </p:nvSpPr>
        <p:spPr>
          <a:xfrm>
            <a:off x="762735" y="762788"/>
            <a:ext cx="5332425" cy="380283"/>
          </a:xfrm>
        </p:spPr>
        <p:txBody>
          <a:bodyPr>
            <a:normAutofit fontScale="90000"/>
          </a:bodyPr>
          <a:lstStyle/>
          <a:p>
            <a:r>
              <a:rPr lang="en-US" dirty="0"/>
              <a:t>Software Engineer </a:t>
            </a:r>
            <a:br>
              <a:rPr lang="en-US" dirty="0"/>
            </a:br>
            <a:r>
              <a:rPr lang="en-US" dirty="0"/>
              <a:t>at YOO AG in Basel</a:t>
            </a:r>
            <a:endParaRPr lang="en-CH" dirty="0"/>
          </a:p>
        </p:txBody>
      </p:sp>
      <p:sp>
        <p:nvSpPr>
          <p:cNvPr id="10" name="Text Placeholder 9">
            <a:extLst>
              <a:ext uri="{FF2B5EF4-FFF2-40B4-BE49-F238E27FC236}">
                <a16:creationId xmlns:a16="http://schemas.microsoft.com/office/drawing/2014/main" id="{36F5A8C7-609B-88E6-297E-24F770B541AF}"/>
              </a:ext>
            </a:extLst>
          </p:cNvPr>
          <p:cNvSpPr>
            <a:spLocks noGrp="1"/>
          </p:cNvSpPr>
          <p:nvPr>
            <p:ph type="body" sz="quarter" idx="10"/>
          </p:nvPr>
        </p:nvSpPr>
        <p:spPr/>
        <p:txBody>
          <a:bodyPr/>
          <a:lstStyle/>
          <a:p>
            <a:r>
              <a:rPr lang="en-US" dirty="0">
                <a:hlinkClick r:id="rId2"/>
              </a:rPr>
              <a:t>https://yoo.digital/</a:t>
            </a:r>
            <a:r>
              <a:rPr lang="en-US" dirty="0"/>
              <a:t> </a:t>
            </a:r>
            <a:endParaRPr lang="en-CH" dirty="0"/>
          </a:p>
        </p:txBody>
      </p:sp>
      <p:sp>
        <p:nvSpPr>
          <p:cNvPr id="4" name="Text Placeholder 3">
            <a:extLst>
              <a:ext uri="{FF2B5EF4-FFF2-40B4-BE49-F238E27FC236}">
                <a16:creationId xmlns:a16="http://schemas.microsoft.com/office/drawing/2014/main" id="{9A0A00F7-F7F5-88B8-2FF8-26F4C9C2E988}"/>
              </a:ext>
            </a:extLst>
          </p:cNvPr>
          <p:cNvSpPr>
            <a:spLocks noGrp="1"/>
          </p:cNvSpPr>
          <p:nvPr>
            <p:ph type="body" sz="quarter" idx="56"/>
          </p:nvPr>
        </p:nvSpPr>
        <p:spPr>
          <a:xfrm>
            <a:off x="761967" y="1904972"/>
            <a:ext cx="5332425" cy="381369"/>
          </a:xfrm>
        </p:spPr>
        <p:txBody>
          <a:bodyPr/>
          <a:lstStyle/>
          <a:p>
            <a:r>
              <a:rPr lang="en-US" dirty="0"/>
              <a:t>This is me:</a:t>
            </a:r>
            <a:endParaRPr lang="en-CH" dirty="0"/>
          </a:p>
        </p:txBody>
      </p:sp>
      <p:sp>
        <p:nvSpPr>
          <p:cNvPr id="5" name="Text Placeholder 4">
            <a:extLst>
              <a:ext uri="{FF2B5EF4-FFF2-40B4-BE49-F238E27FC236}">
                <a16:creationId xmlns:a16="http://schemas.microsoft.com/office/drawing/2014/main" id="{08D07F3A-2A5F-E850-A50E-B5DC079D6217}"/>
              </a:ext>
            </a:extLst>
          </p:cNvPr>
          <p:cNvSpPr>
            <a:spLocks noGrp="1"/>
          </p:cNvSpPr>
          <p:nvPr>
            <p:ph type="body" sz="quarter" idx="53"/>
          </p:nvPr>
        </p:nvSpPr>
        <p:spPr>
          <a:xfrm>
            <a:off x="762735" y="2476449"/>
            <a:ext cx="5332425" cy="2858239"/>
          </a:xfrm>
        </p:spPr>
        <p:txBody>
          <a:bodyPr>
            <a:normAutofit lnSpcReduction="10000"/>
          </a:bodyPr>
          <a:lstStyle/>
          <a:p>
            <a:r>
              <a:rPr lang="en-US" dirty="0"/>
              <a:t>Software Engineer, AppSec Responsible </a:t>
            </a:r>
            <a:br>
              <a:rPr lang="en-US" dirty="0"/>
            </a:br>
            <a:r>
              <a:rPr lang="en-US" dirty="0"/>
              <a:t>&amp; QA Ambassador @ YOO AG</a:t>
            </a:r>
          </a:p>
          <a:p>
            <a:r>
              <a:rPr lang="en-US" dirty="0"/>
              <a:t>.NET addicted web developer</a:t>
            </a:r>
          </a:p>
          <a:p>
            <a:r>
              <a:rPr lang="en-US" dirty="0"/>
              <a:t>Microsoft MVP for 10 years</a:t>
            </a:r>
          </a:p>
          <a:p>
            <a:r>
              <a:rPr lang="en-US" dirty="0"/>
              <a:t>Author and Blogger</a:t>
            </a:r>
          </a:p>
          <a:p>
            <a:r>
              <a:rPr lang="en-US" dirty="0">
                <a:hlinkClick r:id="rId3"/>
              </a:rPr>
              <a:t>https://asp.net-hacker.rocks</a:t>
            </a:r>
            <a:endParaRPr lang="en-US" dirty="0"/>
          </a:p>
          <a:p>
            <a:r>
              <a:rPr lang="en-US" dirty="0">
                <a:hlinkClick r:id="rId4"/>
              </a:rPr>
              <a:t>https://www.linkedin.com/in/juergengutsch/</a:t>
            </a:r>
            <a:r>
              <a:rPr lang="en-US" dirty="0"/>
              <a:t> </a:t>
            </a:r>
          </a:p>
          <a:p>
            <a:r>
              <a:rPr lang="en-US" dirty="0">
                <a:hlinkClick r:id="rId5"/>
              </a:rPr>
              <a:t>https://twitter.com/sharpcms</a:t>
            </a:r>
            <a:r>
              <a:rPr lang="en-US" dirty="0"/>
              <a:t> </a:t>
            </a:r>
          </a:p>
        </p:txBody>
      </p:sp>
      <p:pic>
        <p:nvPicPr>
          <p:cNvPr id="6" name="Content Placeholder 4" descr="A person giving a presentation&#10;&#10;Description automatically generated with medium confidence">
            <a:extLst>
              <a:ext uri="{FF2B5EF4-FFF2-40B4-BE49-F238E27FC236}">
                <a16:creationId xmlns:a16="http://schemas.microsoft.com/office/drawing/2014/main" id="{9BB2AAB1-8230-65A9-4B24-0887999022CA}"/>
              </a:ext>
            </a:extLst>
          </p:cNvPr>
          <p:cNvPicPr>
            <a:picLocks noChangeAspect="1"/>
          </p:cNvPicPr>
          <p:nvPr/>
        </p:nvPicPr>
        <p:blipFill rotWithShape="1">
          <a:blip r:embed="rId6">
            <a:extLst>
              <a:ext uri="{28A0092B-C50C-407E-A947-70E740481C1C}">
                <a14:useLocalDpi xmlns:a14="http://schemas.microsoft.com/office/drawing/2010/main" val="0"/>
              </a:ext>
            </a:extLst>
          </a:blip>
          <a:srcRect l="5883" r="14032"/>
          <a:stretch/>
        </p:blipFill>
        <p:spPr>
          <a:xfrm>
            <a:off x="6128426" y="1741721"/>
            <a:ext cx="5631631" cy="4693908"/>
          </a:xfrm>
          <a:prstGeom prst="rect">
            <a:avLst/>
          </a:prstGeom>
        </p:spPr>
      </p:pic>
    </p:spTree>
    <p:extLst>
      <p:ext uri="{BB962C8B-B14F-4D97-AF65-F5344CB8AC3E}">
        <p14:creationId xmlns:p14="http://schemas.microsoft.com/office/powerpoint/2010/main" val="4054579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B30A73-19DB-E26E-DB78-1ED5352845A6}"/>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ASVS and Project Management</a:t>
            </a:r>
            <a:endParaRPr lang="en-CH"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C431F9C-7622-1FCA-F199-958B44A5BF98}"/>
              </a:ext>
            </a:extLst>
          </p:cNvPr>
          <p:cNvSpPr>
            <a:spLocks noGrp="1"/>
          </p:cNvSpPr>
          <p:nvPr>
            <p:ph idx="1"/>
          </p:nvPr>
        </p:nvSpPr>
        <p:spPr>
          <a:xfrm>
            <a:off x="4447308" y="591344"/>
            <a:ext cx="6906491" cy="5585619"/>
          </a:xfrm>
        </p:spPr>
        <p:txBody>
          <a:bodyPr anchor="ctr">
            <a:normAutofit/>
          </a:bodyPr>
          <a:lstStyle/>
          <a:p>
            <a:r>
              <a:rPr lang="en-US" dirty="0"/>
              <a:t>Keep in mind that </a:t>
            </a:r>
          </a:p>
          <a:p>
            <a:pPr lvl="1"/>
            <a:r>
              <a:rPr lang="en-US" dirty="0"/>
              <a:t>Security takes time and might be complicated in some cases.</a:t>
            </a:r>
          </a:p>
          <a:p>
            <a:pPr lvl="1"/>
            <a:r>
              <a:rPr lang="en-US" dirty="0"/>
              <a:t>Security can become more complex than estimated initially.</a:t>
            </a:r>
          </a:p>
          <a:p>
            <a:pPr lvl="1"/>
            <a:r>
              <a:rPr lang="en-US" dirty="0"/>
              <a:t>Security is always hard to estimate and hard to plan</a:t>
            </a:r>
          </a:p>
        </p:txBody>
      </p:sp>
    </p:spTree>
    <p:extLst>
      <p:ext uri="{BB962C8B-B14F-4D97-AF65-F5344CB8AC3E}">
        <p14:creationId xmlns:p14="http://schemas.microsoft.com/office/powerpoint/2010/main" val="3564701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C8EF939-D75B-D88D-ACAD-361748712DE7}"/>
              </a:ext>
            </a:extLst>
          </p:cNvPr>
          <p:cNvSpPr>
            <a:spLocks noGrp="1"/>
          </p:cNvSpPr>
          <p:nvPr>
            <p:ph type="title"/>
          </p:nvPr>
        </p:nvSpPr>
        <p:spPr>
          <a:xfrm>
            <a:off x="838200" y="365125"/>
            <a:ext cx="10515600" cy="1325563"/>
          </a:xfrm>
        </p:spPr>
        <p:txBody>
          <a:bodyPr>
            <a:normAutofit/>
          </a:bodyPr>
          <a:lstStyle/>
          <a:p>
            <a:r>
              <a:rPr lang="en-US" dirty="0"/>
              <a:t>ASVS and DevOps</a:t>
            </a:r>
            <a:endParaRPr lang="en-CH"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684B5AB-9118-37F0-5922-D0C35B3BEEAA}"/>
              </a:ext>
            </a:extLst>
          </p:cNvPr>
          <p:cNvSpPr>
            <a:spLocks noGrp="1"/>
          </p:cNvSpPr>
          <p:nvPr>
            <p:ph idx="1"/>
          </p:nvPr>
        </p:nvSpPr>
        <p:spPr>
          <a:xfrm>
            <a:off x="838200" y="1825625"/>
            <a:ext cx="10515600" cy="4351338"/>
          </a:xfrm>
        </p:spPr>
        <p:txBody>
          <a:bodyPr>
            <a:normAutofit/>
          </a:bodyPr>
          <a:lstStyle/>
          <a:p>
            <a:r>
              <a:rPr lang="en-US" dirty="0"/>
              <a:t>Security + DevOps = </a:t>
            </a:r>
            <a:r>
              <a:rPr lang="en-US" dirty="0" err="1"/>
              <a:t>DevSecOps</a:t>
            </a:r>
            <a:endParaRPr lang="en-US" dirty="0"/>
          </a:p>
          <a:p>
            <a:r>
              <a:rPr lang="en-US" dirty="0"/>
              <a:t>Make the entire development, build and deployment live cycle secure</a:t>
            </a:r>
          </a:p>
          <a:p>
            <a:pPr lvl="1"/>
            <a:r>
              <a:rPr lang="en-US" dirty="0"/>
              <a:t>Track and check all dependencies against vulnerabilities</a:t>
            </a:r>
          </a:p>
          <a:p>
            <a:pPr lvl="1"/>
            <a:r>
              <a:rPr lang="en-US" dirty="0"/>
              <a:t>Add static code analysis to find possible risks in the code</a:t>
            </a:r>
          </a:p>
          <a:p>
            <a:pPr lvl="1"/>
            <a:r>
              <a:rPr lang="en-US" dirty="0"/>
              <a:t>Enforce PRs, and builds and green tests before merging to a main branch</a:t>
            </a:r>
          </a:p>
          <a:p>
            <a:pPr lvl="1"/>
            <a:r>
              <a:rPr lang="en-US" dirty="0"/>
              <a:t>Deploy automatically to reduce errors (CD)</a:t>
            </a:r>
          </a:p>
          <a:p>
            <a:pPr lvl="1"/>
            <a:r>
              <a:rPr lang="en-US" dirty="0"/>
              <a:t>Restrict access to build and release pipelines, if possible</a:t>
            </a:r>
          </a:p>
          <a:p>
            <a:pPr lvl="1"/>
            <a:r>
              <a:rPr lang="en-US" dirty="0"/>
              <a:t>Restrict access to deployment environments</a:t>
            </a:r>
          </a:p>
          <a:p>
            <a:pPr lvl="1"/>
            <a:r>
              <a:rPr lang="en-US" dirty="0"/>
              <a:t>Prefer managed identities over personal accounts to connect services</a:t>
            </a:r>
          </a:p>
        </p:txBody>
      </p:sp>
    </p:spTree>
    <p:extLst>
      <p:ext uri="{BB962C8B-B14F-4D97-AF65-F5344CB8AC3E}">
        <p14:creationId xmlns:p14="http://schemas.microsoft.com/office/powerpoint/2010/main" val="34713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BA26A-4231-40B9-E8AC-B1DB9C8E5C09}"/>
              </a:ext>
            </a:extLst>
          </p:cNvPr>
          <p:cNvSpPr>
            <a:spLocks noGrp="1"/>
          </p:cNvSpPr>
          <p:nvPr>
            <p:ph type="title"/>
          </p:nvPr>
        </p:nvSpPr>
        <p:spPr>
          <a:xfrm>
            <a:off x="686834" y="1153572"/>
            <a:ext cx="3200400" cy="4461163"/>
          </a:xfrm>
        </p:spPr>
        <p:txBody>
          <a:bodyPr>
            <a:normAutofit/>
          </a:bodyPr>
          <a:lstStyle/>
          <a:p>
            <a:r>
              <a:rPr lang="en-US">
                <a:solidFill>
                  <a:srgbClr val="FFFFFF"/>
                </a:solidFill>
              </a:rPr>
              <a:t>ASVS and Testing</a:t>
            </a:r>
            <a:endParaRPr lang="en-CH">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8C7633A-6EAA-764D-533C-AF607DCACC97}"/>
              </a:ext>
            </a:extLst>
          </p:cNvPr>
          <p:cNvSpPr>
            <a:spLocks noGrp="1"/>
          </p:cNvSpPr>
          <p:nvPr>
            <p:ph idx="1"/>
          </p:nvPr>
        </p:nvSpPr>
        <p:spPr>
          <a:xfrm>
            <a:off x="4447308" y="591344"/>
            <a:ext cx="6906491" cy="5585619"/>
          </a:xfrm>
        </p:spPr>
        <p:txBody>
          <a:bodyPr anchor="ctr">
            <a:normAutofit/>
          </a:bodyPr>
          <a:lstStyle/>
          <a:p>
            <a:r>
              <a:rPr lang="en-US" dirty="0"/>
              <a:t>Pentest should be a part of the test strategy.</a:t>
            </a:r>
          </a:p>
          <a:p>
            <a:r>
              <a:rPr lang="en-US" dirty="0"/>
              <a:t>Plan an complete </a:t>
            </a:r>
            <a:r>
              <a:rPr lang="en-US" dirty="0" err="1"/>
              <a:t>pentest</a:t>
            </a:r>
            <a:r>
              <a:rPr lang="en-US" dirty="0"/>
              <a:t> against ASVS before releasing the first time and before every major release.</a:t>
            </a:r>
          </a:p>
          <a:p>
            <a:r>
              <a:rPr lang="en-US" dirty="0"/>
              <a:t>Pentest new features against ASVS.</a:t>
            </a:r>
          </a:p>
          <a:p>
            <a:r>
              <a:rPr lang="en-US" dirty="0"/>
              <a:t>If you need an external certified </a:t>
            </a:r>
            <a:r>
              <a:rPr lang="en-US" dirty="0" err="1"/>
              <a:t>pentester</a:t>
            </a:r>
            <a:r>
              <a:rPr lang="en-US" dirty="0"/>
              <a:t>, do a </a:t>
            </a:r>
            <a:r>
              <a:rPr lang="en-US" dirty="0" err="1"/>
              <a:t>pentest</a:t>
            </a:r>
            <a:r>
              <a:rPr lang="en-US" dirty="0"/>
              <a:t> against ASVS before to avoid too much findings.</a:t>
            </a:r>
          </a:p>
          <a:p>
            <a:r>
              <a:rPr lang="en-US" dirty="0"/>
              <a:t>Never ever ship an untested piece of software.</a:t>
            </a:r>
            <a:endParaRPr lang="en-CH" dirty="0"/>
          </a:p>
        </p:txBody>
      </p:sp>
    </p:spTree>
    <p:extLst>
      <p:ext uri="{BB962C8B-B14F-4D97-AF65-F5344CB8AC3E}">
        <p14:creationId xmlns:p14="http://schemas.microsoft.com/office/powerpoint/2010/main" val="1066450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C4E224-A9C9-A6C8-2426-B5354B99424C}"/>
              </a:ext>
            </a:extLst>
          </p:cNvPr>
          <p:cNvSpPr>
            <a:spLocks noGrp="1"/>
          </p:cNvSpPr>
          <p:nvPr>
            <p:ph type="title"/>
          </p:nvPr>
        </p:nvSpPr>
        <p:spPr>
          <a:xfrm>
            <a:off x="686834" y="591344"/>
            <a:ext cx="3200400" cy="5585619"/>
          </a:xfrm>
        </p:spPr>
        <p:txBody>
          <a:bodyPr>
            <a:normAutofit/>
          </a:bodyPr>
          <a:lstStyle/>
          <a:p>
            <a:r>
              <a:rPr lang="en-US" sz="4100">
                <a:solidFill>
                  <a:srgbClr val="FFFFFF"/>
                </a:solidFill>
              </a:rPr>
              <a:t>Interaktiv  ASVS and Development</a:t>
            </a:r>
            <a:endParaRPr lang="en-CH" sz="4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9C4D93F-2FB7-679C-2EBB-809B6C0108E1}"/>
              </a:ext>
            </a:extLst>
          </p:cNvPr>
          <p:cNvSpPr>
            <a:spLocks noGrp="1"/>
          </p:cNvSpPr>
          <p:nvPr>
            <p:ph idx="1"/>
          </p:nvPr>
        </p:nvSpPr>
        <p:spPr>
          <a:xfrm>
            <a:off x="4447308" y="591344"/>
            <a:ext cx="6906491" cy="5585619"/>
          </a:xfrm>
        </p:spPr>
        <p:txBody>
          <a:bodyPr anchor="ctr">
            <a:normAutofit/>
          </a:bodyPr>
          <a:lstStyle/>
          <a:p>
            <a:r>
              <a:rPr lang="en-US" dirty="0"/>
              <a:t>Always keep security in mind. </a:t>
            </a:r>
          </a:p>
          <a:p>
            <a:pPr lvl="1"/>
            <a:r>
              <a:rPr lang="en-US" dirty="0"/>
              <a:t>OWASP Top 10</a:t>
            </a:r>
          </a:p>
          <a:p>
            <a:r>
              <a:rPr lang="en-US" dirty="0"/>
              <a:t>Develop against the ASVS Checklists</a:t>
            </a:r>
          </a:p>
          <a:p>
            <a:r>
              <a:rPr lang="en-US" dirty="0"/>
              <a:t>Ask for security specific requirements, if a spec is missing information.</a:t>
            </a:r>
          </a:p>
          <a:p>
            <a:r>
              <a:rPr lang="en-US" dirty="0"/>
              <a:t>Look at security issues in pull request.</a:t>
            </a:r>
          </a:p>
          <a:p>
            <a:r>
              <a:rPr lang="en-US" dirty="0"/>
              <a:t>Keep yourself </a:t>
            </a:r>
            <a:r>
              <a:rPr lang="en-US" dirty="0" err="1"/>
              <a:t>uptodate</a:t>
            </a:r>
            <a:r>
              <a:rPr lang="en-US" dirty="0"/>
              <a:t> about the latest standards.</a:t>
            </a:r>
          </a:p>
          <a:p>
            <a:endParaRPr lang="en-US" dirty="0"/>
          </a:p>
          <a:p>
            <a:r>
              <a:rPr lang="en-US" dirty="0"/>
              <a:t>Book trainings, attend conferences, read books and blogs</a:t>
            </a:r>
          </a:p>
        </p:txBody>
      </p:sp>
    </p:spTree>
    <p:extLst>
      <p:ext uri="{BB962C8B-B14F-4D97-AF65-F5344CB8AC3E}">
        <p14:creationId xmlns:p14="http://schemas.microsoft.com/office/powerpoint/2010/main" val="4167622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0EEDB5-E2FF-03C3-A2C1-FFD0E2A4A212}"/>
              </a:ext>
            </a:extLst>
          </p:cNvPr>
          <p:cNvSpPr>
            <a:spLocks noGrp="1"/>
          </p:cNvSpPr>
          <p:nvPr>
            <p:ph type="ctrTitle"/>
          </p:nvPr>
        </p:nvSpPr>
        <p:spPr>
          <a:xfrm>
            <a:off x="4038600" y="1939159"/>
            <a:ext cx="7644627" cy="2751086"/>
          </a:xfrm>
        </p:spPr>
        <p:txBody>
          <a:bodyPr>
            <a:normAutofit/>
          </a:bodyPr>
          <a:lstStyle/>
          <a:p>
            <a:pPr algn="r"/>
            <a:r>
              <a:rPr lang="en-US" dirty="0"/>
              <a:t>ASVS as a security blueprint</a:t>
            </a:r>
            <a:endParaRPr lang="en-CH"/>
          </a:p>
        </p:txBody>
      </p:sp>
      <p:sp>
        <p:nvSpPr>
          <p:cNvPr id="3" name="Subtitle 2">
            <a:extLst>
              <a:ext uri="{FF2B5EF4-FFF2-40B4-BE49-F238E27FC236}">
                <a16:creationId xmlns:a16="http://schemas.microsoft.com/office/drawing/2014/main" id="{DBF043FF-1D8A-3A65-A0CB-0C8CA18BAE62}"/>
              </a:ext>
            </a:extLst>
          </p:cNvPr>
          <p:cNvSpPr>
            <a:spLocks noGrp="1"/>
          </p:cNvSpPr>
          <p:nvPr>
            <p:ph type="subTitle" idx="1"/>
          </p:nvPr>
        </p:nvSpPr>
        <p:spPr>
          <a:xfrm>
            <a:off x="4038600" y="4782320"/>
            <a:ext cx="7644627" cy="1329443"/>
          </a:xfrm>
        </p:spPr>
        <p:txBody>
          <a:bodyPr>
            <a:normAutofit/>
          </a:bodyPr>
          <a:lstStyle/>
          <a:p>
            <a:pPr algn="r"/>
            <a:endParaRPr lang="en-CH"/>
          </a:p>
        </p:txBody>
      </p:sp>
    </p:spTree>
    <p:extLst>
      <p:ext uri="{BB962C8B-B14F-4D97-AF65-F5344CB8AC3E}">
        <p14:creationId xmlns:p14="http://schemas.microsoft.com/office/powerpoint/2010/main" val="158837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B0DDA-D472-A127-FA6E-3CFAFB3402AE}"/>
              </a:ext>
            </a:extLst>
          </p:cNvPr>
          <p:cNvSpPr>
            <a:spLocks noGrp="1"/>
          </p:cNvSpPr>
          <p:nvPr>
            <p:ph type="title"/>
          </p:nvPr>
        </p:nvSpPr>
        <p:spPr>
          <a:xfrm>
            <a:off x="686834" y="1153572"/>
            <a:ext cx="3200400" cy="4461163"/>
          </a:xfrm>
        </p:spPr>
        <p:txBody>
          <a:bodyPr>
            <a:normAutofit/>
          </a:bodyPr>
          <a:lstStyle/>
          <a:p>
            <a:r>
              <a:rPr lang="en-US">
                <a:solidFill>
                  <a:srgbClr val="FFFFFF"/>
                </a:solidFill>
              </a:rPr>
              <a:t>ASVS as a security blueprint</a:t>
            </a:r>
            <a:endParaRPr lang="en-CH">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3F08A0A-0BB4-391D-352E-79E3555E030F}"/>
              </a:ext>
            </a:extLst>
          </p:cNvPr>
          <p:cNvSpPr>
            <a:spLocks noGrp="1"/>
          </p:cNvSpPr>
          <p:nvPr>
            <p:ph idx="1"/>
          </p:nvPr>
        </p:nvSpPr>
        <p:spPr>
          <a:xfrm>
            <a:off x="4447308" y="591344"/>
            <a:ext cx="6906491" cy="5585619"/>
          </a:xfrm>
        </p:spPr>
        <p:txBody>
          <a:bodyPr anchor="ctr">
            <a:normAutofit/>
          </a:bodyPr>
          <a:lstStyle/>
          <a:p>
            <a:r>
              <a:rPr lang="en-US" dirty="0"/>
              <a:t>ASVS comes as PDF and many other formats</a:t>
            </a:r>
          </a:p>
          <a:p>
            <a:r>
              <a:rPr lang="en-US" dirty="0"/>
              <a:t>You can download JSON to create some automation out of it.</a:t>
            </a:r>
          </a:p>
          <a:p>
            <a:endParaRPr lang="en-US" dirty="0"/>
          </a:p>
          <a:p>
            <a:r>
              <a:rPr lang="en-US" dirty="0"/>
              <a:t>The best way to work with it is to create checklists out of it.</a:t>
            </a:r>
          </a:p>
          <a:p>
            <a:r>
              <a:rPr lang="en-US" dirty="0"/>
              <a:t>Every new project can use this list and work against them</a:t>
            </a:r>
          </a:p>
          <a:p>
            <a:endParaRPr lang="en-CH" dirty="0"/>
          </a:p>
        </p:txBody>
      </p:sp>
    </p:spTree>
    <p:extLst>
      <p:ext uri="{BB962C8B-B14F-4D97-AF65-F5344CB8AC3E}">
        <p14:creationId xmlns:p14="http://schemas.microsoft.com/office/powerpoint/2010/main" val="3591976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Arc 19">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E1164444-4E45-3CD8-D23A-E7A18D1D786C}"/>
              </a:ext>
            </a:extLst>
          </p:cNvPr>
          <p:cNvSpPr>
            <a:spLocks noGrp="1"/>
          </p:cNvSpPr>
          <p:nvPr>
            <p:ph type="title"/>
          </p:nvPr>
        </p:nvSpPr>
        <p:spPr>
          <a:xfrm>
            <a:off x="838200" y="365125"/>
            <a:ext cx="10515599" cy="1325563"/>
          </a:xfrm>
        </p:spPr>
        <p:txBody>
          <a:bodyPr>
            <a:normAutofit/>
          </a:bodyPr>
          <a:lstStyle/>
          <a:p>
            <a:r>
              <a:rPr lang="en-US"/>
              <a:t>ASVS as a security blueprint</a:t>
            </a:r>
            <a:endParaRPr lang="en-CH" dirty="0"/>
          </a:p>
        </p:txBody>
      </p:sp>
      <p:sp>
        <p:nvSpPr>
          <p:cNvPr id="3" name="Content Placeholder 2">
            <a:extLst>
              <a:ext uri="{FF2B5EF4-FFF2-40B4-BE49-F238E27FC236}">
                <a16:creationId xmlns:a16="http://schemas.microsoft.com/office/drawing/2014/main" id="{C2F877A6-CA39-9B1F-E823-BC8B060C17E9}"/>
              </a:ext>
            </a:extLst>
          </p:cNvPr>
          <p:cNvSpPr>
            <a:spLocks noGrp="1"/>
          </p:cNvSpPr>
          <p:nvPr>
            <p:ph idx="1"/>
          </p:nvPr>
        </p:nvSpPr>
        <p:spPr>
          <a:xfrm>
            <a:off x="838200" y="1825625"/>
            <a:ext cx="5393361" cy="4351338"/>
          </a:xfrm>
        </p:spPr>
        <p:txBody>
          <a:bodyPr>
            <a:normAutofit/>
          </a:bodyPr>
          <a:lstStyle/>
          <a:p>
            <a:endParaRPr lang="en-CH"/>
          </a:p>
        </p:txBody>
      </p:sp>
      <p:sp>
        <p:nvSpPr>
          <p:cNvPr id="21" name="Oval 2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27B7F4F-6D20-825C-D1A1-24E08D1F32BF}"/>
              </a:ext>
            </a:extLst>
          </p:cNvPr>
          <p:cNvPicPr>
            <a:picLocks noChangeAspect="1"/>
          </p:cNvPicPr>
          <p:nvPr/>
        </p:nvPicPr>
        <p:blipFill>
          <a:blip r:embed="rId2"/>
          <a:stretch>
            <a:fillRect/>
          </a:stretch>
        </p:blipFill>
        <p:spPr>
          <a:xfrm>
            <a:off x="2619066" y="1663527"/>
            <a:ext cx="6953866" cy="4641704"/>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1392711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511C0-27A6-C2D9-AA75-06660F41360D}"/>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ASVS as a security blueprint</a:t>
            </a:r>
            <a:endParaRPr lang="en-CH">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28166E0-A371-2E2A-42CC-189AF6B73E55}"/>
              </a:ext>
            </a:extLst>
          </p:cNvPr>
          <p:cNvGraphicFramePr>
            <a:graphicFrameLocks noGrp="1"/>
          </p:cNvGraphicFramePr>
          <p:nvPr>
            <p:ph idx="1"/>
            <p:extLst>
              <p:ext uri="{D42A27DB-BD31-4B8C-83A1-F6EECF244321}">
                <p14:modId xmlns:p14="http://schemas.microsoft.com/office/powerpoint/2010/main" val="328094435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1780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E2C08-253B-C759-85CF-257E63F0F041}"/>
              </a:ext>
            </a:extLst>
          </p:cNvPr>
          <p:cNvSpPr>
            <a:spLocks noGrp="1"/>
          </p:cNvSpPr>
          <p:nvPr>
            <p:ph type="title"/>
          </p:nvPr>
        </p:nvSpPr>
        <p:spPr>
          <a:xfrm>
            <a:off x="686834" y="1153572"/>
            <a:ext cx="3200400" cy="4461163"/>
          </a:xfrm>
        </p:spPr>
        <p:txBody>
          <a:bodyPr>
            <a:normAutofit/>
          </a:bodyPr>
          <a:lstStyle/>
          <a:p>
            <a:r>
              <a:rPr lang="en-US">
                <a:solidFill>
                  <a:srgbClr val="FFFFFF"/>
                </a:solidFill>
              </a:rPr>
              <a:t>ASVS as a security blueprint</a:t>
            </a:r>
            <a:endParaRPr lang="en-CH">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25895C8-FFDC-9AF1-F405-ECD03B94A0EC}"/>
              </a:ext>
            </a:extLst>
          </p:cNvPr>
          <p:cNvSpPr>
            <a:spLocks noGrp="1"/>
          </p:cNvSpPr>
          <p:nvPr>
            <p:ph idx="1"/>
          </p:nvPr>
        </p:nvSpPr>
        <p:spPr>
          <a:xfrm>
            <a:off x="4447308" y="591344"/>
            <a:ext cx="6906491" cy="5585619"/>
          </a:xfrm>
        </p:spPr>
        <p:txBody>
          <a:bodyPr anchor="ctr">
            <a:normAutofit/>
          </a:bodyPr>
          <a:lstStyle/>
          <a:p>
            <a:endParaRPr lang="en-US" dirty="0"/>
          </a:p>
          <a:p>
            <a:endParaRPr lang="en-US" dirty="0"/>
          </a:p>
          <a:p>
            <a:r>
              <a:rPr lang="en-US" dirty="0"/>
              <a:t>You will find a markdown version of three checklists in the repository of this workshop</a:t>
            </a:r>
          </a:p>
          <a:p>
            <a:r>
              <a:rPr lang="en-US" dirty="0"/>
              <a:t>Use this markdown for the next hands-on parts of the workshop or put it into a format that fits your team best.</a:t>
            </a:r>
          </a:p>
          <a:p>
            <a:endParaRPr lang="en-CH" dirty="0"/>
          </a:p>
        </p:txBody>
      </p:sp>
    </p:spTree>
    <p:extLst>
      <p:ext uri="{BB962C8B-B14F-4D97-AF65-F5344CB8AC3E}">
        <p14:creationId xmlns:p14="http://schemas.microsoft.com/office/powerpoint/2010/main" val="3085005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187A8-3B6A-9719-68FC-30E832D81570}"/>
              </a:ext>
            </a:extLst>
          </p:cNvPr>
          <p:cNvSpPr>
            <a:spLocks noGrp="1"/>
          </p:cNvSpPr>
          <p:nvPr>
            <p:ph type="title"/>
          </p:nvPr>
        </p:nvSpPr>
        <p:spPr>
          <a:xfrm>
            <a:off x="838200" y="557189"/>
            <a:ext cx="3374136" cy="5567891"/>
          </a:xfrm>
        </p:spPr>
        <p:txBody>
          <a:bodyPr>
            <a:normAutofit/>
          </a:bodyPr>
          <a:lstStyle/>
          <a:p>
            <a:r>
              <a:rPr lang="en-US" sz="5200" dirty="0"/>
              <a:t>Exercise #1</a:t>
            </a:r>
            <a:endParaRPr lang="en-CH" sz="5200" dirty="0"/>
          </a:p>
        </p:txBody>
      </p:sp>
      <p:graphicFrame>
        <p:nvGraphicFramePr>
          <p:cNvPr id="5" name="Content Placeholder 2">
            <a:extLst>
              <a:ext uri="{FF2B5EF4-FFF2-40B4-BE49-F238E27FC236}">
                <a16:creationId xmlns:a16="http://schemas.microsoft.com/office/drawing/2014/main" id="{6ABE9FA7-21F1-EA71-BFD3-7B70234441C6}"/>
              </a:ext>
            </a:extLst>
          </p:cNvPr>
          <p:cNvGraphicFramePr>
            <a:graphicFrameLocks noGrp="1"/>
          </p:cNvGraphicFramePr>
          <p:nvPr>
            <p:ph idx="1"/>
            <p:extLst>
              <p:ext uri="{D42A27DB-BD31-4B8C-83A1-F6EECF244321}">
                <p14:modId xmlns:p14="http://schemas.microsoft.com/office/powerpoint/2010/main" val="132355220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220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B32B-79F4-EAC8-A4FD-54944263AC27}"/>
              </a:ext>
            </a:extLst>
          </p:cNvPr>
          <p:cNvSpPr>
            <a:spLocks noGrp="1"/>
          </p:cNvSpPr>
          <p:nvPr>
            <p:ph type="title"/>
          </p:nvPr>
        </p:nvSpPr>
        <p:spPr>
          <a:xfrm>
            <a:off x="762735" y="762788"/>
            <a:ext cx="5332425" cy="380283"/>
          </a:xfrm>
        </p:spPr>
        <p:txBody>
          <a:bodyPr>
            <a:normAutofit fontScale="90000"/>
          </a:bodyPr>
          <a:lstStyle/>
          <a:p>
            <a:r>
              <a:rPr lang="en-US" dirty="0"/>
              <a:t>My Book</a:t>
            </a:r>
            <a:endParaRPr lang="en-CH" dirty="0"/>
          </a:p>
        </p:txBody>
      </p:sp>
      <p:sp>
        <p:nvSpPr>
          <p:cNvPr id="10" name="Text Placeholder 9">
            <a:extLst>
              <a:ext uri="{FF2B5EF4-FFF2-40B4-BE49-F238E27FC236}">
                <a16:creationId xmlns:a16="http://schemas.microsoft.com/office/drawing/2014/main" id="{1EDD27C0-655D-F307-E71F-598A450EA987}"/>
              </a:ext>
            </a:extLst>
          </p:cNvPr>
          <p:cNvSpPr>
            <a:spLocks noGrp="1"/>
          </p:cNvSpPr>
          <p:nvPr>
            <p:ph type="body" sz="quarter" idx="10"/>
          </p:nvPr>
        </p:nvSpPr>
        <p:spPr/>
        <p:txBody>
          <a:bodyPr/>
          <a:lstStyle/>
          <a:p>
            <a:endParaRPr lang="en-CH"/>
          </a:p>
        </p:txBody>
      </p:sp>
      <p:sp>
        <p:nvSpPr>
          <p:cNvPr id="11" name="Text Placeholder 10">
            <a:extLst>
              <a:ext uri="{FF2B5EF4-FFF2-40B4-BE49-F238E27FC236}">
                <a16:creationId xmlns:a16="http://schemas.microsoft.com/office/drawing/2014/main" id="{B2AC1F3B-B441-227D-3619-ACAAEF39F5E1}"/>
              </a:ext>
            </a:extLst>
          </p:cNvPr>
          <p:cNvSpPr>
            <a:spLocks noGrp="1"/>
          </p:cNvSpPr>
          <p:nvPr>
            <p:ph type="body" sz="quarter" idx="56"/>
          </p:nvPr>
        </p:nvSpPr>
        <p:spPr/>
        <p:txBody>
          <a:bodyPr/>
          <a:lstStyle/>
          <a:p>
            <a:endParaRPr lang="en-CH"/>
          </a:p>
        </p:txBody>
      </p:sp>
      <p:sp>
        <p:nvSpPr>
          <p:cNvPr id="5" name="Text Placeholder 4">
            <a:extLst>
              <a:ext uri="{FF2B5EF4-FFF2-40B4-BE49-F238E27FC236}">
                <a16:creationId xmlns:a16="http://schemas.microsoft.com/office/drawing/2014/main" id="{1440549A-5173-F595-BFF1-12DC8CD5B586}"/>
              </a:ext>
            </a:extLst>
          </p:cNvPr>
          <p:cNvSpPr>
            <a:spLocks noGrp="1"/>
          </p:cNvSpPr>
          <p:nvPr>
            <p:ph type="body" sz="quarter" idx="53"/>
          </p:nvPr>
        </p:nvSpPr>
        <p:spPr>
          <a:xfrm>
            <a:off x="762735" y="2476449"/>
            <a:ext cx="5332425" cy="2858239"/>
          </a:xfrm>
        </p:spPr>
        <p:txBody>
          <a:bodyPr/>
          <a:lstStyle/>
          <a:p>
            <a:r>
              <a:rPr lang="en-US" b="1" dirty="0"/>
              <a:t>Customizing ASP.NET Core</a:t>
            </a:r>
          </a:p>
          <a:p>
            <a:r>
              <a:rPr lang="en-US" dirty="0"/>
              <a:t>Available on </a:t>
            </a:r>
            <a:r>
              <a:rPr lang="en-US" dirty="0" err="1"/>
              <a:t>Packt</a:t>
            </a:r>
            <a:r>
              <a:rPr lang="en-US" dirty="0"/>
              <a:t> and Amazon</a:t>
            </a:r>
          </a:p>
          <a:p>
            <a:r>
              <a:rPr lang="en-US" dirty="0">
                <a:hlinkClick r:id="rId2"/>
              </a:rPr>
              <a:t>https://packt.link/a/9781803233604</a:t>
            </a:r>
            <a:r>
              <a:rPr lang="en-US" dirty="0"/>
              <a:t>  </a:t>
            </a:r>
          </a:p>
          <a:p>
            <a:endParaRPr lang="en-CH" dirty="0"/>
          </a:p>
        </p:txBody>
      </p:sp>
      <p:pic>
        <p:nvPicPr>
          <p:cNvPr id="6" name="Picture 4" descr="Text&#10;&#10;Description automatically generated">
            <a:extLst>
              <a:ext uri="{FF2B5EF4-FFF2-40B4-BE49-F238E27FC236}">
                <a16:creationId xmlns:a16="http://schemas.microsoft.com/office/drawing/2014/main" id="{69F6668F-AAAC-220E-395F-ABAA10C1474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4210" y="3429000"/>
            <a:ext cx="2429229" cy="29990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Graphical user interface&#10;&#10;Description automatically generated with low confidence">
            <a:extLst>
              <a:ext uri="{FF2B5EF4-FFF2-40B4-BE49-F238E27FC236}">
                <a16:creationId xmlns:a16="http://schemas.microsoft.com/office/drawing/2014/main" id="{0999198F-7EEA-60ED-E2AD-856C53FE531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86669" y="1600075"/>
            <a:ext cx="2760536" cy="3408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649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FBD08-6FF2-80C6-5942-A305C4895BFB}"/>
              </a:ext>
            </a:extLst>
          </p:cNvPr>
          <p:cNvSpPr>
            <a:spLocks noGrp="1"/>
          </p:cNvSpPr>
          <p:nvPr>
            <p:ph type="ctrTitle"/>
          </p:nvPr>
        </p:nvSpPr>
        <p:spPr>
          <a:xfrm>
            <a:off x="4038600" y="1939159"/>
            <a:ext cx="7644627" cy="2751086"/>
          </a:xfrm>
        </p:spPr>
        <p:txBody>
          <a:bodyPr>
            <a:normAutofit/>
          </a:bodyPr>
          <a:lstStyle/>
          <a:p>
            <a:pPr algn="r"/>
            <a:r>
              <a:rPr lang="en-US" dirty="0"/>
              <a:t>Threat Model</a:t>
            </a:r>
            <a:endParaRPr lang="en-CH"/>
          </a:p>
        </p:txBody>
      </p:sp>
      <p:sp>
        <p:nvSpPr>
          <p:cNvPr id="3" name="Subtitle 2">
            <a:extLst>
              <a:ext uri="{FF2B5EF4-FFF2-40B4-BE49-F238E27FC236}">
                <a16:creationId xmlns:a16="http://schemas.microsoft.com/office/drawing/2014/main" id="{C8EC20A1-5F72-1947-6E7F-A0043C2F6F73}"/>
              </a:ext>
            </a:extLst>
          </p:cNvPr>
          <p:cNvSpPr>
            <a:spLocks noGrp="1"/>
          </p:cNvSpPr>
          <p:nvPr>
            <p:ph type="subTitle" idx="1"/>
          </p:nvPr>
        </p:nvSpPr>
        <p:spPr>
          <a:xfrm>
            <a:off x="4038600" y="4782320"/>
            <a:ext cx="7644627" cy="1329443"/>
          </a:xfrm>
        </p:spPr>
        <p:txBody>
          <a:bodyPr>
            <a:normAutofit/>
          </a:bodyPr>
          <a:lstStyle/>
          <a:p>
            <a:pPr algn="r"/>
            <a:r>
              <a:rPr lang="en-US" dirty="0"/>
              <a:t>Risk Analysis</a:t>
            </a:r>
            <a:endParaRPr lang="en-CH"/>
          </a:p>
        </p:txBody>
      </p:sp>
    </p:spTree>
    <p:extLst>
      <p:ext uri="{BB962C8B-B14F-4D97-AF65-F5344CB8AC3E}">
        <p14:creationId xmlns:p14="http://schemas.microsoft.com/office/powerpoint/2010/main" val="3493984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AA0F5-AC43-C865-C3AA-5B4D68A6BF74}"/>
              </a:ext>
            </a:extLst>
          </p:cNvPr>
          <p:cNvSpPr>
            <a:spLocks noGrp="1"/>
          </p:cNvSpPr>
          <p:nvPr>
            <p:ph type="title"/>
          </p:nvPr>
        </p:nvSpPr>
        <p:spPr>
          <a:xfrm>
            <a:off x="686834" y="591344"/>
            <a:ext cx="3200400" cy="5585619"/>
          </a:xfrm>
        </p:spPr>
        <p:txBody>
          <a:bodyPr>
            <a:normAutofit/>
          </a:bodyPr>
          <a:lstStyle/>
          <a:p>
            <a:r>
              <a:rPr lang="en-US">
                <a:solidFill>
                  <a:srgbClr val="FFFFFF"/>
                </a:solidFill>
              </a:rPr>
              <a:t>Threat Model</a:t>
            </a:r>
            <a:endParaRPr lang="en-CH">
              <a:solidFill>
                <a:srgbClr val="FFFFFF"/>
              </a:solidFill>
            </a:endParaRPr>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Content Placeholder 2">
            <a:extLst>
              <a:ext uri="{FF2B5EF4-FFF2-40B4-BE49-F238E27FC236}">
                <a16:creationId xmlns:a16="http://schemas.microsoft.com/office/drawing/2014/main" id="{7029F4C3-37F3-2933-8144-7D310AC5516A}"/>
              </a:ext>
            </a:extLst>
          </p:cNvPr>
          <p:cNvSpPr>
            <a:spLocks noGrp="1"/>
          </p:cNvSpPr>
          <p:nvPr>
            <p:ph idx="1"/>
          </p:nvPr>
        </p:nvSpPr>
        <p:spPr>
          <a:xfrm>
            <a:off x="4447308" y="591344"/>
            <a:ext cx="6906491" cy="5585619"/>
          </a:xfrm>
        </p:spPr>
        <p:txBody>
          <a:bodyPr anchor="ctr">
            <a:normAutofit/>
          </a:bodyPr>
          <a:lstStyle/>
          <a:p>
            <a:r>
              <a:rPr lang="en-US" dirty="0"/>
              <a:t>A threat model is basically a risk analysis that describes possible threats of the solution </a:t>
            </a:r>
          </a:p>
          <a:p>
            <a:r>
              <a:rPr lang="en-US" dirty="0"/>
              <a:t>The model could be a drawing based on a high-level architecture drawing where you add possible risks like:</a:t>
            </a:r>
          </a:p>
          <a:p>
            <a:pPr lvl="1"/>
            <a:r>
              <a:rPr lang="en-US" dirty="0"/>
              <a:t>APIs, any kind of connectivity you cannot control</a:t>
            </a:r>
          </a:p>
          <a:p>
            <a:pPr lvl="1"/>
            <a:r>
              <a:rPr lang="en-US" dirty="0"/>
              <a:t>Third party software you don’t own</a:t>
            </a:r>
          </a:p>
          <a:p>
            <a:pPr lvl="1"/>
            <a:r>
              <a:rPr lang="en-US" dirty="0"/>
              <a:t>Infrastructure you can’t control</a:t>
            </a:r>
          </a:p>
          <a:p>
            <a:r>
              <a:rPr lang="en-US" dirty="0"/>
              <a:t>Also document the risks in detail, including an executive summary</a:t>
            </a:r>
            <a:endParaRPr lang="en-CH" dirty="0"/>
          </a:p>
        </p:txBody>
      </p:sp>
    </p:spTree>
    <p:extLst>
      <p:ext uri="{BB962C8B-B14F-4D97-AF65-F5344CB8AC3E}">
        <p14:creationId xmlns:p14="http://schemas.microsoft.com/office/powerpoint/2010/main" val="2807779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5" name="Rectangle 103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872197-2F56-8AF2-137C-2964FCF4BF5A}"/>
              </a:ext>
            </a:extLst>
          </p:cNvPr>
          <p:cNvSpPr>
            <a:spLocks noGrp="1"/>
          </p:cNvSpPr>
          <p:nvPr>
            <p:ph type="title"/>
          </p:nvPr>
        </p:nvSpPr>
        <p:spPr>
          <a:xfrm>
            <a:off x="1046746" y="641850"/>
            <a:ext cx="3611880" cy="1535865"/>
          </a:xfrm>
        </p:spPr>
        <p:txBody>
          <a:bodyPr>
            <a:normAutofit/>
          </a:bodyPr>
          <a:lstStyle/>
          <a:p>
            <a:r>
              <a:rPr lang="en-US" sz="3200"/>
              <a:t>Juice Shop </a:t>
            </a:r>
            <a:r>
              <a:rPr lang="en-US" sz="3200" b="0" i="0">
                <a:effectLst/>
                <a:highlight>
                  <a:srgbClr val="FFFFFF"/>
                </a:highlight>
                <a:latin typeface="Roboto" panose="02000000000000000000" pitchFamily="2" charset="0"/>
              </a:rPr>
              <a:t>Architecture</a:t>
            </a:r>
            <a:endParaRPr lang="en-CH" sz="3200"/>
          </a:p>
        </p:txBody>
      </p:sp>
      <p:sp>
        <p:nvSpPr>
          <p:cNvPr id="1037" name="Rectangle 103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39" name="Rectangle 103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Content Placeholder 1029">
            <a:extLst>
              <a:ext uri="{FF2B5EF4-FFF2-40B4-BE49-F238E27FC236}">
                <a16:creationId xmlns:a16="http://schemas.microsoft.com/office/drawing/2014/main" id="{7FB6B9C3-C11A-B39F-22D0-3CC52136E47B}"/>
              </a:ext>
            </a:extLst>
          </p:cNvPr>
          <p:cNvSpPr>
            <a:spLocks noGrp="1"/>
          </p:cNvSpPr>
          <p:nvPr>
            <p:ph idx="1"/>
          </p:nvPr>
        </p:nvSpPr>
        <p:spPr>
          <a:xfrm>
            <a:off x="5300640" y="641850"/>
            <a:ext cx="6053160" cy="1535865"/>
          </a:xfrm>
        </p:spPr>
        <p:txBody>
          <a:bodyPr anchor="ctr">
            <a:normAutofit/>
          </a:bodyPr>
          <a:lstStyle/>
          <a:p>
            <a:endParaRPr lang="en-US" sz="1800"/>
          </a:p>
        </p:txBody>
      </p:sp>
      <p:pic>
        <p:nvPicPr>
          <p:cNvPr id="1026" name="Picture 2" descr="Architecture overview diagram">
            <a:extLst>
              <a:ext uri="{FF2B5EF4-FFF2-40B4-BE49-F238E27FC236}">
                <a16:creationId xmlns:a16="http://schemas.microsoft.com/office/drawing/2014/main" id="{0D91248C-3B80-5736-1D04-06E65D80F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371" r="-2" b="-2"/>
          <a:stretch/>
        </p:blipFill>
        <p:spPr bwMode="auto">
          <a:xfrm>
            <a:off x="554416" y="2731167"/>
            <a:ext cx="11167447" cy="348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092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8532C-4B4B-4914-94E3-59526E10EDD3}"/>
              </a:ext>
            </a:extLst>
          </p:cNvPr>
          <p:cNvSpPr>
            <a:spLocks noGrp="1"/>
          </p:cNvSpPr>
          <p:nvPr>
            <p:ph type="title"/>
          </p:nvPr>
        </p:nvSpPr>
        <p:spPr>
          <a:xfrm>
            <a:off x="841248" y="256032"/>
            <a:ext cx="10506456" cy="1014984"/>
          </a:xfrm>
        </p:spPr>
        <p:txBody>
          <a:bodyPr anchor="b">
            <a:normAutofit/>
          </a:bodyPr>
          <a:lstStyle/>
          <a:p>
            <a:r>
              <a:rPr lang="en-US"/>
              <a:t>Threat Model</a:t>
            </a:r>
            <a:endParaRPr lang="en-CH" dirty="0"/>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514F2054-3B6D-7A6F-F887-0C82FB88464C}"/>
              </a:ext>
            </a:extLst>
          </p:cNvPr>
          <p:cNvGraphicFramePr>
            <a:graphicFrameLocks noGrp="1"/>
          </p:cNvGraphicFramePr>
          <p:nvPr>
            <p:ph idx="1"/>
            <p:extLst>
              <p:ext uri="{D42A27DB-BD31-4B8C-83A1-F6EECF244321}">
                <p14:modId xmlns:p14="http://schemas.microsoft.com/office/powerpoint/2010/main" val="225350624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3326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17564-12AB-8A10-FF62-3E29D0388945}"/>
              </a:ext>
            </a:extLst>
          </p:cNvPr>
          <p:cNvSpPr>
            <a:spLocks noGrp="1"/>
          </p:cNvSpPr>
          <p:nvPr>
            <p:ph type="title"/>
          </p:nvPr>
        </p:nvSpPr>
        <p:spPr>
          <a:xfrm>
            <a:off x="838200" y="557188"/>
            <a:ext cx="10515600" cy="1133499"/>
          </a:xfrm>
        </p:spPr>
        <p:txBody>
          <a:bodyPr>
            <a:normAutofit/>
          </a:bodyPr>
          <a:lstStyle/>
          <a:p>
            <a:r>
              <a:rPr lang="en-US" sz="5200"/>
              <a:t>Exercise #2</a:t>
            </a:r>
            <a:endParaRPr lang="en-CH" sz="5200"/>
          </a:p>
        </p:txBody>
      </p:sp>
      <p:graphicFrame>
        <p:nvGraphicFramePr>
          <p:cNvPr id="19" name="Content Placeholder 2">
            <a:extLst>
              <a:ext uri="{FF2B5EF4-FFF2-40B4-BE49-F238E27FC236}">
                <a16:creationId xmlns:a16="http://schemas.microsoft.com/office/drawing/2014/main" id="{3B2D0D76-273F-3664-95B9-899D639A6437}"/>
              </a:ext>
            </a:extLst>
          </p:cNvPr>
          <p:cNvGraphicFramePr>
            <a:graphicFrameLocks noGrp="1"/>
          </p:cNvGraphicFramePr>
          <p:nvPr>
            <p:ph idx="1"/>
            <p:extLst>
              <p:ext uri="{D42A27DB-BD31-4B8C-83A1-F6EECF244321}">
                <p14:modId xmlns:p14="http://schemas.microsoft.com/office/powerpoint/2010/main" val="24985665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506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E477D-5BF3-C131-9666-385FD558FC8A}"/>
              </a:ext>
            </a:extLst>
          </p:cNvPr>
          <p:cNvSpPr>
            <a:spLocks noGrp="1"/>
          </p:cNvSpPr>
          <p:nvPr>
            <p:ph type="ctrTitle"/>
          </p:nvPr>
        </p:nvSpPr>
        <p:spPr>
          <a:xfrm>
            <a:off x="4038600" y="1939159"/>
            <a:ext cx="7644627" cy="2751086"/>
          </a:xfrm>
        </p:spPr>
        <p:txBody>
          <a:bodyPr>
            <a:normAutofit/>
          </a:bodyPr>
          <a:lstStyle/>
          <a:p>
            <a:pPr algn="r"/>
            <a:r>
              <a:rPr lang="en-US" dirty="0"/>
              <a:t>Penetration Tests</a:t>
            </a:r>
            <a:endParaRPr lang="en-CH"/>
          </a:p>
        </p:txBody>
      </p:sp>
      <p:sp>
        <p:nvSpPr>
          <p:cNvPr id="3" name="Subtitle 2">
            <a:extLst>
              <a:ext uri="{FF2B5EF4-FFF2-40B4-BE49-F238E27FC236}">
                <a16:creationId xmlns:a16="http://schemas.microsoft.com/office/drawing/2014/main" id="{93808DA3-A402-3B35-FBC5-E639522F6C2F}"/>
              </a:ext>
            </a:extLst>
          </p:cNvPr>
          <p:cNvSpPr>
            <a:spLocks noGrp="1"/>
          </p:cNvSpPr>
          <p:nvPr>
            <p:ph type="subTitle" idx="1"/>
          </p:nvPr>
        </p:nvSpPr>
        <p:spPr>
          <a:xfrm>
            <a:off x="4038600" y="4782320"/>
            <a:ext cx="7644627" cy="1329443"/>
          </a:xfrm>
        </p:spPr>
        <p:txBody>
          <a:bodyPr>
            <a:normAutofit/>
          </a:bodyPr>
          <a:lstStyle/>
          <a:p>
            <a:pPr algn="r"/>
            <a:endParaRPr lang="en-CH"/>
          </a:p>
        </p:txBody>
      </p:sp>
    </p:spTree>
    <p:extLst>
      <p:ext uri="{BB962C8B-B14F-4D97-AF65-F5344CB8AC3E}">
        <p14:creationId xmlns:p14="http://schemas.microsoft.com/office/powerpoint/2010/main" val="41837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B05F3-47B7-0378-6FC0-D68FDD839465}"/>
              </a:ext>
            </a:extLst>
          </p:cNvPr>
          <p:cNvSpPr>
            <a:spLocks noGrp="1"/>
          </p:cNvSpPr>
          <p:nvPr>
            <p:ph type="title"/>
          </p:nvPr>
        </p:nvSpPr>
        <p:spPr>
          <a:xfrm>
            <a:off x="686834" y="591344"/>
            <a:ext cx="3200400" cy="5585619"/>
          </a:xfrm>
        </p:spPr>
        <p:txBody>
          <a:bodyPr>
            <a:normAutofit/>
          </a:bodyPr>
          <a:lstStyle/>
          <a:p>
            <a:r>
              <a:rPr lang="en-US">
                <a:solidFill>
                  <a:srgbClr val="FFFFFF"/>
                </a:solidFill>
              </a:rPr>
              <a:t>Penetration Tests</a:t>
            </a:r>
            <a:endParaRPr lang="en-CH">
              <a:solidFill>
                <a:srgbClr val="FFFFFF"/>
              </a:solidFill>
            </a:endParaRP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9A03FD1-6930-B68F-CF7F-D546A33AD1E2}"/>
              </a:ext>
            </a:extLst>
          </p:cNvPr>
          <p:cNvSpPr>
            <a:spLocks noGrp="1"/>
          </p:cNvSpPr>
          <p:nvPr>
            <p:ph idx="1"/>
          </p:nvPr>
        </p:nvSpPr>
        <p:spPr>
          <a:xfrm>
            <a:off x="4447308" y="591344"/>
            <a:ext cx="6906491" cy="5585619"/>
          </a:xfrm>
        </p:spPr>
        <p:txBody>
          <a:bodyPr anchor="ctr">
            <a:normAutofit/>
          </a:bodyPr>
          <a:lstStyle/>
          <a:p>
            <a:r>
              <a:rPr lang="en-US" dirty="0"/>
              <a:t>Testing a software against a security standard to find known vulnerabilities.</a:t>
            </a:r>
          </a:p>
          <a:p>
            <a:r>
              <a:rPr lang="en-US" dirty="0"/>
              <a:t>ASVS is one of the standards you can use to test against.</a:t>
            </a:r>
          </a:p>
          <a:p>
            <a:r>
              <a:rPr lang="en-US" dirty="0"/>
              <a:t>Use the checklists you created before to test one item after another</a:t>
            </a:r>
          </a:p>
          <a:p>
            <a:r>
              <a:rPr lang="en-US" dirty="0"/>
              <a:t>Focus on the risks identified with the threat model</a:t>
            </a:r>
          </a:p>
          <a:p>
            <a:endParaRPr lang="en-US" dirty="0"/>
          </a:p>
        </p:txBody>
      </p:sp>
    </p:spTree>
    <p:extLst>
      <p:ext uri="{BB962C8B-B14F-4D97-AF65-F5344CB8AC3E}">
        <p14:creationId xmlns:p14="http://schemas.microsoft.com/office/powerpoint/2010/main" val="777164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FB001-4E6B-15C7-11B4-8A09B471D3BB}"/>
              </a:ext>
            </a:extLst>
          </p:cNvPr>
          <p:cNvSpPr>
            <a:spLocks noGrp="1"/>
          </p:cNvSpPr>
          <p:nvPr>
            <p:ph type="title"/>
          </p:nvPr>
        </p:nvSpPr>
        <p:spPr>
          <a:xfrm>
            <a:off x="686834" y="1153572"/>
            <a:ext cx="3200400" cy="4461163"/>
          </a:xfrm>
        </p:spPr>
        <p:txBody>
          <a:bodyPr>
            <a:normAutofit/>
          </a:bodyPr>
          <a:lstStyle/>
          <a:p>
            <a:r>
              <a:rPr lang="en-US">
                <a:solidFill>
                  <a:srgbClr val="FFFFFF"/>
                </a:solidFill>
              </a:rPr>
              <a:t>Penetration Tests</a:t>
            </a:r>
            <a:endParaRPr lang="en-CH">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72A1E6E-2D33-814A-5748-B2560EDBF4C2}"/>
              </a:ext>
            </a:extLst>
          </p:cNvPr>
          <p:cNvSpPr>
            <a:spLocks noGrp="1"/>
          </p:cNvSpPr>
          <p:nvPr>
            <p:ph idx="1"/>
          </p:nvPr>
        </p:nvSpPr>
        <p:spPr>
          <a:xfrm>
            <a:off x="4447308" y="591344"/>
            <a:ext cx="6906491" cy="5585619"/>
          </a:xfrm>
        </p:spPr>
        <p:txBody>
          <a:bodyPr anchor="ctr">
            <a:normAutofit/>
          </a:bodyPr>
          <a:lstStyle/>
          <a:p>
            <a:r>
              <a:rPr lang="en-US" dirty="0"/>
              <a:t>Use the checklists to track what you just tested and what to test.</a:t>
            </a:r>
          </a:p>
          <a:p>
            <a:r>
              <a:rPr lang="en-US" dirty="0"/>
              <a:t>With the findings, you should write down the steps to reproduce and the tools you used to test specific items</a:t>
            </a:r>
          </a:p>
          <a:p>
            <a:r>
              <a:rPr lang="en-US" dirty="0"/>
              <a:t>Track number of findings compared to the number of items to test</a:t>
            </a:r>
          </a:p>
          <a:p>
            <a:pPr lvl="1"/>
            <a:r>
              <a:rPr lang="en-US" dirty="0"/>
              <a:t>This helps comparing with the retest</a:t>
            </a:r>
          </a:p>
          <a:p>
            <a:pPr lvl="1"/>
            <a:r>
              <a:rPr lang="en-US" dirty="0"/>
              <a:t>As best, track per chapter</a:t>
            </a:r>
            <a:endParaRPr lang="en-CH" dirty="0"/>
          </a:p>
        </p:txBody>
      </p:sp>
    </p:spTree>
    <p:extLst>
      <p:ext uri="{BB962C8B-B14F-4D97-AF65-F5344CB8AC3E}">
        <p14:creationId xmlns:p14="http://schemas.microsoft.com/office/powerpoint/2010/main" val="19420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4ABC-2CDC-4A70-60EF-AC6B94629903}"/>
              </a:ext>
            </a:extLst>
          </p:cNvPr>
          <p:cNvSpPr>
            <a:spLocks noGrp="1"/>
          </p:cNvSpPr>
          <p:nvPr>
            <p:ph type="title"/>
          </p:nvPr>
        </p:nvSpPr>
        <p:spPr>
          <a:xfrm>
            <a:off x="479394" y="1070800"/>
            <a:ext cx="3939688" cy="5583126"/>
          </a:xfrm>
        </p:spPr>
        <p:txBody>
          <a:bodyPr>
            <a:normAutofit/>
          </a:bodyPr>
          <a:lstStyle/>
          <a:p>
            <a:pPr algn="r"/>
            <a:r>
              <a:rPr lang="en-US" sz="8000"/>
              <a:t>Exercise #3</a:t>
            </a:r>
            <a:endParaRPr lang="en-CH" sz="8000" dirty="0"/>
          </a:p>
        </p:txBody>
      </p:sp>
      <p:graphicFrame>
        <p:nvGraphicFramePr>
          <p:cNvPr id="5" name="Content Placeholder 2">
            <a:extLst>
              <a:ext uri="{FF2B5EF4-FFF2-40B4-BE49-F238E27FC236}">
                <a16:creationId xmlns:a16="http://schemas.microsoft.com/office/drawing/2014/main" id="{D632BAA7-D57A-B94C-6240-7712CAC1281A}"/>
              </a:ext>
            </a:extLst>
          </p:cNvPr>
          <p:cNvGraphicFramePr>
            <a:graphicFrameLocks noGrp="1"/>
          </p:cNvGraphicFramePr>
          <p:nvPr>
            <p:ph idx="1"/>
            <p:extLst>
              <p:ext uri="{D42A27DB-BD31-4B8C-83A1-F6EECF244321}">
                <p14:modId xmlns:p14="http://schemas.microsoft.com/office/powerpoint/2010/main" val="169258212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9019938"/>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F6F5E8-4607-6A8C-9D4E-751A8D1D95AD}"/>
              </a:ext>
            </a:extLst>
          </p:cNvPr>
          <p:cNvSpPr>
            <a:spLocks noGrp="1"/>
          </p:cNvSpPr>
          <p:nvPr>
            <p:ph type="ctrTitle"/>
          </p:nvPr>
        </p:nvSpPr>
        <p:spPr>
          <a:xfrm>
            <a:off x="4038600" y="1939159"/>
            <a:ext cx="7644627" cy="2751086"/>
          </a:xfrm>
        </p:spPr>
        <p:txBody>
          <a:bodyPr>
            <a:normAutofit/>
          </a:bodyPr>
          <a:lstStyle/>
          <a:p>
            <a:pPr algn="r"/>
            <a:r>
              <a:rPr lang="en-US" dirty="0"/>
              <a:t>Triage the findings</a:t>
            </a:r>
            <a:endParaRPr lang="en-CH"/>
          </a:p>
        </p:txBody>
      </p:sp>
      <p:sp>
        <p:nvSpPr>
          <p:cNvPr id="3" name="Subtitle 2">
            <a:extLst>
              <a:ext uri="{FF2B5EF4-FFF2-40B4-BE49-F238E27FC236}">
                <a16:creationId xmlns:a16="http://schemas.microsoft.com/office/drawing/2014/main" id="{A4E4413C-072F-79B0-0469-E55435802A2C}"/>
              </a:ext>
            </a:extLst>
          </p:cNvPr>
          <p:cNvSpPr>
            <a:spLocks noGrp="1"/>
          </p:cNvSpPr>
          <p:nvPr>
            <p:ph type="subTitle" idx="1"/>
          </p:nvPr>
        </p:nvSpPr>
        <p:spPr>
          <a:xfrm>
            <a:off x="4038600" y="4782320"/>
            <a:ext cx="7644627" cy="1329443"/>
          </a:xfrm>
        </p:spPr>
        <p:txBody>
          <a:bodyPr>
            <a:normAutofit/>
          </a:bodyPr>
          <a:lstStyle/>
          <a:p>
            <a:pPr algn="r"/>
            <a:endParaRPr lang="en-CH"/>
          </a:p>
        </p:txBody>
      </p:sp>
    </p:spTree>
    <p:extLst>
      <p:ext uri="{BB962C8B-B14F-4D97-AF65-F5344CB8AC3E}">
        <p14:creationId xmlns:p14="http://schemas.microsoft.com/office/powerpoint/2010/main" val="25160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68F60881-0D17-4D7E-AB0D-ABB724E07D12}"/>
              </a:ext>
            </a:extLst>
          </p:cNvPr>
          <p:cNvSpPr/>
          <p:nvPr/>
        </p:nvSpPr>
        <p:spPr>
          <a:xfrm>
            <a:off x="6095742" y="54"/>
            <a:ext cx="6095160" cy="6857895"/>
          </a:xfrm>
          <a:prstGeom prst="rect">
            <a:avLst/>
          </a:prstGeom>
          <a:gradFill flip="none" rotWithShape="1">
            <a:gsLst>
              <a:gs pos="100000">
                <a:schemeClr val="accent4"/>
              </a:gs>
              <a:gs pos="5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905"/>
          </a:p>
        </p:txBody>
      </p:sp>
      <p:grpSp>
        <p:nvGrpSpPr>
          <p:cNvPr id="42" name="Gruppieren 41">
            <a:extLst>
              <a:ext uri="{FF2B5EF4-FFF2-40B4-BE49-F238E27FC236}">
                <a16:creationId xmlns:a16="http://schemas.microsoft.com/office/drawing/2014/main" id="{B73522F5-F159-494F-83C5-D9B11EC10C7D}"/>
              </a:ext>
            </a:extLst>
          </p:cNvPr>
          <p:cNvGrpSpPr/>
          <p:nvPr/>
        </p:nvGrpSpPr>
        <p:grpSpPr>
          <a:xfrm>
            <a:off x="6474918" y="952512"/>
            <a:ext cx="5335583" cy="5524267"/>
            <a:chOff x="6118291" y="899999"/>
            <a:chExt cx="5041709" cy="5220001"/>
          </a:xfrm>
        </p:grpSpPr>
        <p:sp>
          <p:nvSpPr>
            <p:cNvPr id="7" name="Rechteck 6">
              <a:extLst>
                <a:ext uri="{FF2B5EF4-FFF2-40B4-BE49-F238E27FC236}">
                  <a16:creationId xmlns:a16="http://schemas.microsoft.com/office/drawing/2014/main" id="{8C7FF6E9-8E85-4F4B-B7BB-99D46C9A6B83}"/>
                </a:ext>
              </a:extLst>
            </p:cNvPr>
            <p:cNvSpPr/>
            <p:nvPr/>
          </p:nvSpPr>
          <p:spPr>
            <a:xfrm>
              <a:off x="6118291" y="1080000"/>
              <a:ext cx="5039547" cy="4860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9" name="Rechteck 8">
              <a:extLst>
                <a:ext uri="{FF2B5EF4-FFF2-40B4-BE49-F238E27FC236}">
                  <a16:creationId xmlns:a16="http://schemas.microsoft.com/office/drawing/2014/main" id="{EC26C3DF-2E39-454D-BB2C-A90EE074DD10}"/>
                </a:ext>
              </a:extLst>
            </p:cNvPr>
            <p:cNvSpPr/>
            <p:nvPr/>
          </p:nvSpPr>
          <p:spPr>
            <a:xfrm>
              <a:off x="6300251" y="900739"/>
              <a:ext cx="4680052" cy="521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2" name="Ellipse 1">
              <a:extLst>
                <a:ext uri="{FF2B5EF4-FFF2-40B4-BE49-F238E27FC236}">
                  <a16:creationId xmlns:a16="http://schemas.microsoft.com/office/drawing/2014/main" id="{85F58363-7803-470A-A52F-BBAFC95B9E08}"/>
                </a:ext>
              </a:extLst>
            </p:cNvPr>
            <p:cNvSpPr/>
            <p:nvPr/>
          </p:nvSpPr>
          <p:spPr>
            <a:xfrm>
              <a:off x="6120000" y="5760000"/>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39" name="Ellipse 38">
              <a:extLst>
                <a:ext uri="{FF2B5EF4-FFF2-40B4-BE49-F238E27FC236}">
                  <a16:creationId xmlns:a16="http://schemas.microsoft.com/office/drawing/2014/main" id="{B5571B2B-CE76-4653-8757-2914F2FA1350}"/>
                </a:ext>
              </a:extLst>
            </p:cNvPr>
            <p:cNvSpPr/>
            <p:nvPr/>
          </p:nvSpPr>
          <p:spPr>
            <a:xfrm>
              <a:off x="10800000" y="5760000"/>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40" name="Ellipse 39">
              <a:extLst>
                <a:ext uri="{FF2B5EF4-FFF2-40B4-BE49-F238E27FC236}">
                  <a16:creationId xmlns:a16="http://schemas.microsoft.com/office/drawing/2014/main" id="{A67C7FFC-49F6-42AF-87BD-5D30027182F3}"/>
                </a:ext>
              </a:extLst>
            </p:cNvPr>
            <p:cNvSpPr/>
            <p:nvPr/>
          </p:nvSpPr>
          <p:spPr>
            <a:xfrm>
              <a:off x="6120000" y="899999"/>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41" name="Ellipse 40">
              <a:extLst>
                <a:ext uri="{FF2B5EF4-FFF2-40B4-BE49-F238E27FC236}">
                  <a16:creationId xmlns:a16="http://schemas.microsoft.com/office/drawing/2014/main" id="{8F6A3E32-D243-42B1-AB91-1F7102D37147}"/>
                </a:ext>
              </a:extLst>
            </p:cNvPr>
            <p:cNvSpPr/>
            <p:nvPr/>
          </p:nvSpPr>
          <p:spPr>
            <a:xfrm>
              <a:off x="10800000" y="899999"/>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grpSp>
      <p:sp>
        <p:nvSpPr>
          <p:cNvPr id="10" name="Titel 2">
            <a:extLst>
              <a:ext uri="{FF2B5EF4-FFF2-40B4-BE49-F238E27FC236}">
                <a16:creationId xmlns:a16="http://schemas.microsoft.com/office/drawing/2014/main" id="{F87D944E-58B5-4348-A7F7-58A0FB78FC1C}"/>
              </a:ext>
            </a:extLst>
          </p:cNvPr>
          <p:cNvSpPr txBox="1">
            <a:spLocks/>
          </p:cNvSpPr>
          <p:nvPr/>
        </p:nvSpPr>
        <p:spPr>
          <a:xfrm>
            <a:off x="762735" y="380507"/>
            <a:ext cx="5334107" cy="382281"/>
          </a:xfrm>
          <a:prstGeom prst="rect">
            <a:avLst/>
          </a:prstGeom>
        </p:spPr>
        <p:txBody>
          <a:bodyPr lIns="0" tIns="0" rIns="0" bIns="0"/>
          <a:lstStyle>
            <a:lvl1pPr algn="l" defTabSz="914400" rtl="0" eaLnBrk="1" latinLnBrk="0" hangingPunct="1">
              <a:lnSpc>
                <a:spcPct val="100000"/>
              </a:lnSpc>
              <a:spcBef>
                <a:spcPct val="0"/>
              </a:spcBef>
              <a:buNone/>
              <a:defRPr sz="2400" b="1" kern="1200">
                <a:solidFill>
                  <a:schemeClr val="accent2"/>
                </a:solidFill>
                <a:latin typeface="+mj-lt"/>
                <a:ea typeface="+mj-ea"/>
                <a:cs typeface="+mj-cs"/>
              </a:defRPr>
            </a:lvl1pPr>
          </a:lstStyle>
          <a:p>
            <a:r>
              <a:rPr lang="en-US" sz="2540" dirty="0"/>
              <a:t>About YOO</a:t>
            </a:r>
          </a:p>
        </p:txBody>
      </p:sp>
      <p:sp>
        <p:nvSpPr>
          <p:cNvPr id="11" name="Textplatzhalter 6">
            <a:extLst>
              <a:ext uri="{FF2B5EF4-FFF2-40B4-BE49-F238E27FC236}">
                <a16:creationId xmlns:a16="http://schemas.microsoft.com/office/drawing/2014/main" id="{45BC24A0-C448-4A99-BE61-153B2EF2FD44}"/>
              </a:ext>
            </a:extLst>
          </p:cNvPr>
          <p:cNvSpPr txBox="1">
            <a:spLocks/>
          </p:cNvSpPr>
          <p:nvPr/>
        </p:nvSpPr>
        <p:spPr>
          <a:xfrm>
            <a:off x="760441" y="953294"/>
            <a:ext cx="4970433" cy="2759500"/>
          </a:xfrm>
          <a:prstGeom prst="rect">
            <a:avLst/>
          </a:prstGeom>
        </p:spPr>
        <p:txBody>
          <a:bodyPr lIns="0" tIns="0" rIns="0" bIns="0"/>
          <a:lstStyle>
            <a:lvl1pPr marL="180000" indent="-180000" algn="l" defTabSz="914400" rtl="0" eaLnBrk="1" latinLnBrk="0" hangingPunct="1">
              <a:lnSpc>
                <a:spcPct val="120000"/>
              </a:lnSpc>
              <a:spcBef>
                <a:spcPts val="600"/>
              </a:spcBef>
              <a:buFont typeface="Arial" panose="020B0604020202020204" pitchFamily="34" charset="0"/>
              <a:buChar char="•"/>
              <a:defRPr sz="1800" kern="1200">
                <a:solidFill>
                  <a:schemeClr val="accent2"/>
                </a:solidFill>
                <a:latin typeface="+mn-lt"/>
                <a:ea typeface="+mn-ea"/>
                <a:cs typeface="+mn-cs"/>
              </a:defRPr>
            </a:lvl1pPr>
            <a:lvl2pPr marL="360000" indent="-180000" algn="l" defTabSz="914400" rtl="0" eaLnBrk="1" latinLnBrk="0" hangingPunct="1">
              <a:lnSpc>
                <a:spcPct val="120000"/>
              </a:lnSpc>
              <a:spcBef>
                <a:spcPts val="600"/>
              </a:spcBef>
              <a:buFont typeface="Arial" panose="020B0604020202020204" pitchFamily="34" charset="0"/>
              <a:buChar char="•"/>
              <a:defRPr sz="1800" kern="1200">
                <a:solidFill>
                  <a:schemeClr val="tx1"/>
                </a:solidFill>
                <a:latin typeface="+mn-lt"/>
                <a:ea typeface="+mn-ea"/>
                <a:cs typeface="+mn-cs"/>
              </a:defRPr>
            </a:lvl2pPr>
            <a:lvl3pPr marL="540000" indent="-180000" algn="l" defTabSz="914400" rtl="0" eaLnBrk="1" latinLnBrk="0" hangingPunct="1">
              <a:lnSpc>
                <a:spcPct val="120000"/>
              </a:lnSpc>
              <a:spcBef>
                <a:spcPts val="600"/>
              </a:spcBef>
              <a:buFont typeface="Arial" panose="020B0604020202020204" pitchFamily="34" charset="0"/>
              <a:buChar char="•"/>
              <a:defRPr sz="1800" kern="1200">
                <a:solidFill>
                  <a:schemeClr val="tx1"/>
                </a:solidFill>
                <a:latin typeface="+mn-lt"/>
                <a:ea typeface="+mn-ea"/>
                <a:cs typeface="+mn-cs"/>
              </a:defRPr>
            </a:lvl3pPr>
            <a:lvl4pPr marL="720000" indent="-180000" algn="l" defTabSz="914400" rtl="0" eaLnBrk="1" latinLnBrk="0" hangingPunct="1">
              <a:lnSpc>
                <a:spcPct val="120000"/>
              </a:lnSpc>
              <a:spcBef>
                <a:spcPts val="600"/>
              </a:spcBef>
              <a:buFont typeface="Arial" panose="020B0604020202020204" pitchFamily="34" charset="0"/>
              <a:buChar char="•"/>
              <a:defRPr sz="1600" kern="1200">
                <a:solidFill>
                  <a:schemeClr val="accent3"/>
                </a:solidFill>
                <a:latin typeface="+mn-lt"/>
                <a:ea typeface="+mn-ea"/>
                <a:cs typeface="+mn-cs"/>
              </a:defRPr>
            </a:lvl4pPr>
            <a:lvl5pPr marL="900000" indent="-180000" algn="l" defTabSz="914400" rtl="0" eaLnBrk="1" latinLnBrk="0" hangingPunct="1">
              <a:lnSpc>
                <a:spcPct val="120000"/>
              </a:lnSpc>
              <a:spcBef>
                <a:spcPts val="600"/>
              </a:spcBef>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500"/>
              </a:spcBef>
              <a:buNone/>
            </a:pPr>
            <a:r>
              <a:rPr lang="en-US" sz="1270" dirty="0">
                <a:solidFill>
                  <a:schemeClr val="tx1"/>
                </a:solidFill>
              </a:rPr>
              <a:t>As a leading digital agency based in Basel, we develop inspiring digital solutions.</a:t>
            </a:r>
          </a:p>
          <a:p>
            <a:pPr marL="0" indent="0">
              <a:spcBef>
                <a:spcPts val="1500"/>
              </a:spcBef>
              <a:buNone/>
            </a:pPr>
            <a:r>
              <a:rPr lang="en-US" sz="1270" dirty="0">
                <a:solidFill>
                  <a:schemeClr val="tx1"/>
                </a:solidFill>
              </a:rPr>
              <a:t>We support our clients in the digital transformation process with a holistic approach to people, technology and business.</a:t>
            </a:r>
          </a:p>
          <a:p>
            <a:pPr marL="0" indent="0">
              <a:spcBef>
                <a:spcPts val="1500"/>
              </a:spcBef>
              <a:buNone/>
            </a:pPr>
            <a:r>
              <a:rPr lang="en-US" sz="1270" dirty="0">
                <a:solidFill>
                  <a:schemeClr val="tx1"/>
                </a:solidFill>
              </a:rPr>
              <a:t>Everyday we implement exceptional and value-adding solutions – pragmatic and always for the customers' entrepreneurial success.</a:t>
            </a:r>
          </a:p>
          <a:p>
            <a:pPr marL="0" indent="0">
              <a:spcBef>
                <a:spcPts val="1500"/>
              </a:spcBef>
              <a:buNone/>
            </a:pPr>
            <a:r>
              <a:rPr lang="en-US" sz="1270" b="1" dirty="0">
                <a:solidFill>
                  <a:schemeClr val="tx1"/>
                </a:solidFill>
              </a:rPr>
              <a:t>We are YOO – just digital.</a:t>
            </a:r>
          </a:p>
        </p:txBody>
      </p:sp>
      <p:cxnSp>
        <p:nvCxnSpPr>
          <p:cNvPr id="12" name="Gerader Verbinder 11">
            <a:extLst>
              <a:ext uri="{FF2B5EF4-FFF2-40B4-BE49-F238E27FC236}">
                <a16:creationId xmlns:a16="http://schemas.microsoft.com/office/drawing/2014/main" id="{C7AF5FAB-6677-48C6-87ED-581B3323F2D2}"/>
              </a:ext>
            </a:extLst>
          </p:cNvPr>
          <p:cNvCxnSpPr/>
          <p:nvPr/>
        </p:nvCxnSpPr>
        <p:spPr>
          <a:xfrm>
            <a:off x="840" y="40003412"/>
            <a:ext cx="12192001"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DFCE1B8D-FE8E-498E-9E3A-3002D0ED76BF}"/>
              </a:ext>
            </a:extLst>
          </p:cNvPr>
          <p:cNvSpPr txBox="1"/>
          <p:nvPr/>
        </p:nvSpPr>
        <p:spPr>
          <a:xfrm>
            <a:off x="952938" y="4285806"/>
            <a:ext cx="2374014" cy="476227"/>
          </a:xfrm>
          <a:prstGeom prst="rect">
            <a:avLst/>
          </a:prstGeom>
          <a:noFill/>
        </p:spPr>
        <p:txBody>
          <a:bodyPr wrap="square" lIns="0" tIns="0" rIns="0" bIns="0" rtlCol="0" anchor="t" anchorCtr="0">
            <a:noAutofit/>
          </a:bodyPr>
          <a:lstStyle/>
          <a:p>
            <a:pPr>
              <a:lnSpc>
                <a:spcPct val="120000"/>
              </a:lnSpc>
            </a:pPr>
            <a:r>
              <a:rPr lang="en-US" sz="952" b="1" dirty="0">
                <a:solidFill>
                  <a:schemeClr val="accent2"/>
                </a:solidFill>
              </a:rPr>
              <a:t>2008 Foundation</a:t>
            </a:r>
          </a:p>
          <a:p>
            <a:pPr>
              <a:lnSpc>
                <a:spcPct val="120000"/>
              </a:lnSpc>
            </a:pPr>
            <a:r>
              <a:rPr lang="en-US" sz="952" dirty="0"/>
              <a:t>Digital agency, based in Basel, Switzerland, founded by Laurin Stoll.</a:t>
            </a:r>
          </a:p>
        </p:txBody>
      </p:sp>
      <p:sp>
        <p:nvSpPr>
          <p:cNvPr id="14" name="Textfeld 13">
            <a:extLst>
              <a:ext uri="{FF2B5EF4-FFF2-40B4-BE49-F238E27FC236}">
                <a16:creationId xmlns:a16="http://schemas.microsoft.com/office/drawing/2014/main" id="{E9C45FBF-CAFA-4A10-A772-0912B5B2E30E}"/>
              </a:ext>
            </a:extLst>
          </p:cNvPr>
          <p:cNvSpPr txBox="1"/>
          <p:nvPr/>
        </p:nvSpPr>
        <p:spPr>
          <a:xfrm>
            <a:off x="952938" y="4953651"/>
            <a:ext cx="2285903" cy="475520"/>
          </a:xfrm>
          <a:prstGeom prst="rect">
            <a:avLst/>
          </a:prstGeom>
          <a:noFill/>
        </p:spPr>
        <p:txBody>
          <a:bodyPr wrap="square" lIns="0" tIns="0" rIns="0" bIns="0" rtlCol="0" anchor="t" anchorCtr="0">
            <a:noAutofit/>
          </a:bodyPr>
          <a:lstStyle/>
          <a:p>
            <a:pPr>
              <a:lnSpc>
                <a:spcPct val="120000"/>
              </a:lnSpc>
            </a:pPr>
            <a:r>
              <a:rPr lang="en-US" sz="952" b="1" dirty="0">
                <a:solidFill>
                  <a:schemeClr val="accent2"/>
                </a:solidFill>
              </a:rPr>
              <a:t>53+ Employees</a:t>
            </a:r>
            <a:endParaRPr lang="en-US" sz="952" dirty="0">
              <a:solidFill>
                <a:schemeClr val="accent2"/>
              </a:solidFill>
            </a:endParaRPr>
          </a:p>
          <a:p>
            <a:pPr>
              <a:lnSpc>
                <a:spcPct val="120000"/>
              </a:lnSpc>
            </a:pPr>
            <a:r>
              <a:rPr lang="en-US" sz="952" dirty="0">
                <a:solidFill>
                  <a:srgbClr val="000000"/>
                </a:solidFill>
              </a:rPr>
              <a:t>Strong interdisciplinary team</a:t>
            </a:r>
            <a:br>
              <a:rPr lang="en-US" sz="952" dirty="0">
                <a:solidFill>
                  <a:srgbClr val="000000"/>
                </a:solidFill>
              </a:rPr>
            </a:br>
            <a:r>
              <a:rPr lang="en-US" sz="952" dirty="0">
                <a:solidFill>
                  <a:srgbClr val="000000"/>
                </a:solidFill>
              </a:rPr>
              <a:t>with 51 pros and two trainees</a:t>
            </a:r>
          </a:p>
        </p:txBody>
      </p:sp>
      <p:sp>
        <p:nvSpPr>
          <p:cNvPr id="15" name="Textfeld 14">
            <a:extLst>
              <a:ext uri="{FF2B5EF4-FFF2-40B4-BE49-F238E27FC236}">
                <a16:creationId xmlns:a16="http://schemas.microsoft.com/office/drawing/2014/main" id="{B6A82671-C807-4D0C-8DA0-A2F979A2A7FA}"/>
              </a:ext>
            </a:extLst>
          </p:cNvPr>
          <p:cNvSpPr txBox="1"/>
          <p:nvPr/>
        </p:nvSpPr>
        <p:spPr>
          <a:xfrm>
            <a:off x="952938" y="5619691"/>
            <a:ext cx="2285903" cy="475519"/>
          </a:xfrm>
          <a:prstGeom prst="rect">
            <a:avLst/>
          </a:prstGeom>
          <a:noFill/>
        </p:spPr>
        <p:txBody>
          <a:bodyPr wrap="square" lIns="0" tIns="0" rIns="0" bIns="0" rtlCol="0" anchor="t" anchorCtr="0">
            <a:noAutofit/>
          </a:bodyPr>
          <a:lstStyle/>
          <a:p>
            <a:pPr>
              <a:lnSpc>
                <a:spcPct val="120000"/>
              </a:lnSpc>
            </a:pPr>
            <a:r>
              <a:rPr lang="en-US" sz="952" b="1" dirty="0">
                <a:solidFill>
                  <a:schemeClr val="accent2"/>
                </a:solidFill>
              </a:rPr>
              <a:t>1.527+ Projects</a:t>
            </a:r>
            <a:endParaRPr lang="en-US" sz="952" dirty="0">
              <a:solidFill>
                <a:schemeClr val="accent2"/>
              </a:solidFill>
            </a:endParaRPr>
          </a:p>
          <a:p>
            <a:pPr>
              <a:lnSpc>
                <a:spcPct val="120000"/>
              </a:lnSpc>
            </a:pPr>
            <a:r>
              <a:rPr lang="en-US" sz="952" dirty="0"/>
              <a:t>A wealth of experience through diverse projects of all sizes for different industries.</a:t>
            </a:r>
          </a:p>
        </p:txBody>
      </p:sp>
      <p:sp>
        <p:nvSpPr>
          <p:cNvPr id="16" name="Textfeld 15">
            <a:extLst>
              <a:ext uri="{FF2B5EF4-FFF2-40B4-BE49-F238E27FC236}">
                <a16:creationId xmlns:a16="http://schemas.microsoft.com/office/drawing/2014/main" id="{94754099-0CBD-4766-B0C8-1F664890829A}"/>
              </a:ext>
            </a:extLst>
          </p:cNvPr>
          <p:cNvSpPr txBox="1"/>
          <p:nvPr/>
        </p:nvSpPr>
        <p:spPr>
          <a:xfrm>
            <a:off x="3619347" y="4953668"/>
            <a:ext cx="2285903" cy="475518"/>
          </a:xfrm>
          <a:prstGeom prst="rect">
            <a:avLst/>
          </a:prstGeom>
          <a:noFill/>
        </p:spPr>
        <p:txBody>
          <a:bodyPr wrap="square" lIns="0" tIns="0" rIns="0" bIns="0" rtlCol="0" anchor="t" anchorCtr="0">
            <a:noAutofit/>
          </a:bodyPr>
          <a:lstStyle/>
          <a:p>
            <a:pPr>
              <a:lnSpc>
                <a:spcPct val="120000"/>
              </a:lnSpc>
            </a:pPr>
            <a:r>
              <a:rPr lang="en-US" sz="952" b="1">
                <a:solidFill>
                  <a:schemeClr val="accent2"/>
                </a:solidFill>
              </a:rPr>
              <a:t>Budget &amp; Timing</a:t>
            </a:r>
          </a:p>
          <a:p>
            <a:pPr>
              <a:lnSpc>
                <a:spcPct val="120000"/>
              </a:lnSpc>
            </a:pPr>
            <a:r>
              <a:rPr lang="en-US" sz="952"/>
              <a:t>Realistic and fair calculation of budget &amp; time</a:t>
            </a:r>
          </a:p>
        </p:txBody>
      </p:sp>
      <p:sp>
        <p:nvSpPr>
          <p:cNvPr id="17" name="Textfeld 16">
            <a:extLst>
              <a:ext uri="{FF2B5EF4-FFF2-40B4-BE49-F238E27FC236}">
                <a16:creationId xmlns:a16="http://schemas.microsoft.com/office/drawing/2014/main" id="{2ADBE957-41F2-408D-9A6C-54D42DAA14C8}"/>
              </a:ext>
            </a:extLst>
          </p:cNvPr>
          <p:cNvSpPr txBox="1"/>
          <p:nvPr/>
        </p:nvSpPr>
        <p:spPr>
          <a:xfrm>
            <a:off x="3617264" y="5619566"/>
            <a:ext cx="2285903" cy="475518"/>
          </a:xfrm>
          <a:prstGeom prst="rect">
            <a:avLst/>
          </a:prstGeom>
          <a:noFill/>
        </p:spPr>
        <p:txBody>
          <a:bodyPr wrap="square" lIns="0" tIns="0" rIns="0" bIns="0" rtlCol="0" anchor="t" anchorCtr="0">
            <a:noAutofit/>
          </a:bodyPr>
          <a:lstStyle/>
          <a:p>
            <a:pPr>
              <a:lnSpc>
                <a:spcPct val="120000"/>
              </a:lnSpc>
            </a:pPr>
            <a:r>
              <a:rPr lang="en-US" sz="952" b="1">
                <a:solidFill>
                  <a:schemeClr val="accent2"/>
                </a:solidFill>
              </a:rPr>
              <a:t>Local &amp; global</a:t>
            </a:r>
          </a:p>
          <a:p>
            <a:pPr>
              <a:lnSpc>
                <a:spcPct val="120000"/>
              </a:lnSpc>
            </a:pPr>
            <a:r>
              <a:rPr lang="en-US" sz="952"/>
              <a:t>Our solutions, developed in Switzerland, are in use around the world.</a:t>
            </a:r>
          </a:p>
        </p:txBody>
      </p:sp>
      <p:sp>
        <p:nvSpPr>
          <p:cNvPr id="18" name="Textfeld 17">
            <a:extLst>
              <a:ext uri="{FF2B5EF4-FFF2-40B4-BE49-F238E27FC236}">
                <a16:creationId xmlns:a16="http://schemas.microsoft.com/office/drawing/2014/main" id="{C421A47C-FFCB-4385-8AE8-4C0A2DEF5A16}"/>
              </a:ext>
            </a:extLst>
          </p:cNvPr>
          <p:cNvSpPr txBox="1"/>
          <p:nvPr/>
        </p:nvSpPr>
        <p:spPr>
          <a:xfrm>
            <a:off x="6475021" y="3905138"/>
            <a:ext cx="2666887" cy="190492"/>
          </a:xfrm>
          <a:prstGeom prst="rect">
            <a:avLst/>
          </a:prstGeom>
          <a:noFill/>
        </p:spPr>
        <p:txBody>
          <a:bodyPr wrap="square" lIns="190492" tIns="0" rIns="0" bIns="0" rtlCol="0" anchor="ctr" anchorCtr="0">
            <a:noAutofit/>
          </a:bodyPr>
          <a:lstStyle/>
          <a:p>
            <a:pPr>
              <a:lnSpc>
                <a:spcPct val="120000"/>
              </a:lnSpc>
            </a:pPr>
            <a:r>
              <a:rPr lang="en-US" sz="1270" b="1">
                <a:solidFill>
                  <a:schemeClr val="accent2"/>
                </a:solidFill>
              </a:rPr>
              <a:t>Design &amp; Implementation</a:t>
            </a:r>
            <a:endParaRPr lang="en-US" sz="1270">
              <a:solidFill>
                <a:schemeClr val="accent2"/>
              </a:solidFill>
            </a:endParaRPr>
          </a:p>
        </p:txBody>
      </p:sp>
      <p:sp>
        <p:nvSpPr>
          <p:cNvPr id="19" name="Textfeld 18">
            <a:extLst>
              <a:ext uri="{FF2B5EF4-FFF2-40B4-BE49-F238E27FC236}">
                <a16:creationId xmlns:a16="http://schemas.microsoft.com/office/drawing/2014/main" id="{BF7590AB-5C06-4851-8981-689B5A937EE8}"/>
              </a:ext>
            </a:extLst>
          </p:cNvPr>
          <p:cNvSpPr txBox="1"/>
          <p:nvPr/>
        </p:nvSpPr>
        <p:spPr>
          <a:xfrm>
            <a:off x="6475521" y="5048089"/>
            <a:ext cx="2666029" cy="1142952"/>
          </a:xfrm>
          <a:prstGeom prst="rect">
            <a:avLst/>
          </a:prstGeom>
          <a:noFill/>
        </p:spPr>
        <p:txBody>
          <a:bodyPr wrap="square" lIns="190492" tIns="0" rIns="0" bIns="0" rtlCol="0" anchor="t" anchorCtr="0">
            <a:noAutofit/>
          </a:bodyPr>
          <a:lstStyle/>
          <a:p>
            <a:pPr marL="95247" indent="-95247">
              <a:lnSpc>
                <a:spcPct val="120000"/>
              </a:lnSpc>
              <a:spcBef>
                <a:spcPts val="265"/>
              </a:spcBef>
              <a:buFont typeface="Wingdings" panose="05000000000000000000" pitchFamily="2" charset="2"/>
              <a:buChar char="§"/>
            </a:pPr>
            <a:r>
              <a:rPr lang="en-US" sz="952" b="1">
                <a:solidFill>
                  <a:schemeClr val="accent2"/>
                </a:solidFill>
              </a:rPr>
              <a:t>Corporate Websites</a:t>
            </a:r>
          </a:p>
          <a:p>
            <a:pPr marL="95247" indent="-95247">
              <a:lnSpc>
                <a:spcPct val="120000"/>
              </a:lnSpc>
              <a:spcBef>
                <a:spcPts val="265"/>
              </a:spcBef>
              <a:buFont typeface="Wingdings" panose="05000000000000000000" pitchFamily="2" charset="2"/>
              <a:buChar char="§"/>
            </a:pPr>
            <a:r>
              <a:rPr lang="en-US" sz="952" b="1">
                <a:solidFill>
                  <a:schemeClr val="accent2"/>
                </a:solidFill>
              </a:rPr>
              <a:t>Intranet &amp; Extranet Platforms</a:t>
            </a:r>
          </a:p>
          <a:p>
            <a:pPr marL="95247" indent="-95247">
              <a:lnSpc>
                <a:spcPct val="120000"/>
              </a:lnSpc>
              <a:spcBef>
                <a:spcPts val="265"/>
              </a:spcBef>
              <a:buFont typeface="Wingdings" panose="05000000000000000000" pitchFamily="2" charset="2"/>
              <a:buChar char="§"/>
            </a:pPr>
            <a:r>
              <a:rPr lang="en-US" sz="952" b="1">
                <a:solidFill>
                  <a:schemeClr val="accent2"/>
                </a:solidFill>
              </a:rPr>
              <a:t>Business Productivity Applications</a:t>
            </a:r>
            <a:br>
              <a:rPr lang="en-US" sz="952" b="1">
                <a:solidFill>
                  <a:schemeClr val="accent2"/>
                </a:solidFill>
              </a:rPr>
            </a:br>
            <a:r>
              <a:rPr lang="en-US" sz="952" b="1">
                <a:solidFill>
                  <a:schemeClr val="accent2"/>
                </a:solidFill>
              </a:rPr>
              <a:t>(Business Software)</a:t>
            </a:r>
          </a:p>
          <a:p>
            <a:pPr marL="95247" indent="-95247">
              <a:lnSpc>
                <a:spcPct val="120000"/>
              </a:lnSpc>
              <a:spcBef>
                <a:spcPts val="265"/>
              </a:spcBef>
              <a:buFont typeface="Wingdings" panose="05000000000000000000" pitchFamily="2" charset="2"/>
              <a:buChar char="§"/>
            </a:pPr>
            <a:r>
              <a:rPr lang="en-US" sz="952" b="1">
                <a:solidFill>
                  <a:schemeClr val="accent2"/>
                </a:solidFill>
              </a:rPr>
              <a:t>Web &amp; Mobile Apps</a:t>
            </a:r>
          </a:p>
          <a:p>
            <a:pPr marL="95247" indent="-95247">
              <a:lnSpc>
                <a:spcPct val="120000"/>
              </a:lnSpc>
              <a:spcBef>
                <a:spcPts val="265"/>
              </a:spcBef>
              <a:buFont typeface="Wingdings" panose="05000000000000000000" pitchFamily="2" charset="2"/>
              <a:buChar char="§"/>
            </a:pPr>
            <a:r>
              <a:rPr lang="en-US" sz="952" b="1">
                <a:solidFill>
                  <a:schemeClr val="accent2"/>
                </a:solidFill>
              </a:rPr>
              <a:t>Promotional Games &amp; Microsites</a:t>
            </a:r>
          </a:p>
        </p:txBody>
      </p:sp>
      <p:sp>
        <p:nvSpPr>
          <p:cNvPr id="20" name="Textfeld 19">
            <a:extLst>
              <a:ext uri="{FF2B5EF4-FFF2-40B4-BE49-F238E27FC236}">
                <a16:creationId xmlns:a16="http://schemas.microsoft.com/office/drawing/2014/main" id="{C2956ABC-71AE-4704-9990-8697AC73984F}"/>
              </a:ext>
            </a:extLst>
          </p:cNvPr>
          <p:cNvSpPr txBox="1"/>
          <p:nvPr/>
        </p:nvSpPr>
        <p:spPr>
          <a:xfrm>
            <a:off x="9143613" y="5048089"/>
            <a:ext cx="2666887" cy="1142952"/>
          </a:xfrm>
          <a:prstGeom prst="rect">
            <a:avLst/>
          </a:prstGeom>
          <a:noFill/>
        </p:spPr>
        <p:txBody>
          <a:bodyPr wrap="square" lIns="190492" tIns="0" rIns="0" bIns="0" rtlCol="0" anchor="t" anchorCtr="0">
            <a:noAutofit/>
          </a:bodyPr>
          <a:lstStyle/>
          <a:p>
            <a:pPr marL="95247" indent="-95247">
              <a:lnSpc>
                <a:spcPct val="120000"/>
              </a:lnSpc>
              <a:spcBef>
                <a:spcPts val="265"/>
              </a:spcBef>
              <a:buFont typeface="Wingdings" panose="05000000000000000000" pitchFamily="2" charset="2"/>
              <a:buChar char="§"/>
            </a:pPr>
            <a:r>
              <a:rPr lang="en-US" sz="952" b="1">
                <a:solidFill>
                  <a:schemeClr val="accent2"/>
                </a:solidFill>
              </a:rPr>
              <a:t>Development &amp; Operations (DevOps)</a:t>
            </a:r>
          </a:p>
          <a:p>
            <a:pPr marL="95247" indent="-95247">
              <a:lnSpc>
                <a:spcPct val="120000"/>
              </a:lnSpc>
              <a:spcBef>
                <a:spcPts val="265"/>
              </a:spcBef>
              <a:buFont typeface="Wingdings" panose="05000000000000000000" pitchFamily="2" charset="2"/>
              <a:buChar char="§"/>
            </a:pPr>
            <a:r>
              <a:rPr lang="en-US" sz="952" b="1">
                <a:solidFill>
                  <a:schemeClr val="accent2"/>
                </a:solidFill>
              </a:rPr>
              <a:t>Service Level Agreement (SLA)</a:t>
            </a:r>
          </a:p>
          <a:p>
            <a:pPr marL="95247" indent="-95247">
              <a:lnSpc>
                <a:spcPct val="120000"/>
              </a:lnSpc>
              <a:spcBef>
                <a:spcPts val="265"/>
              </a:spcBef>
              <a:buFont typeface="Wingdings" panose="05000000000000000000" pitchFamily="2" charset="2"/>
              <a:buChar char="§"/>
            </a:pPr>
            <a:r>
              <a:rPr lang="en-US" sz="952" b="1">
                <a:solidFill>
                  <a:schemeClr val="accent2"/>
                </a:solidFill>
              </a:rPr>
              <a:t>Content Maintenance &amp; Trainings</a:t>
            </a:r>
          </a:p>
        </p:txBody>
      </p:sp>
      <p:sp>
        <p:nvSpPr>
          <p:cNvPr id="21" name="Textfeld 20">
            <a:extLst>
              <a:ext uri="{FF2B5EF4-FFF2-40B4-BE49-F238E27FC236}">
                <a16:creationId xmlns:a16="http://schemas.microsoft.com/office/drawing/2014/main" id="{A14B828A-CF38-4EA9-A700-EF3AA4AA170B}"/>
              </a:ext>
            </a:extLst>
          </p:cNvPr>
          <p:cNvSpPr txBox="1"/>
          <p:nvPr/>
        </p:nvSpPr>
        <p:spPr>
          <a:xfrm>
            <a:off x="6476726" y="4190876"/>
            <a:ext cx="2664818" cy="666722"/>
          </a:xfrm>
          <a:prstGeom prst="rect">
            <a:avLst/>
          </a:prstGeom>
          <a:noFill/>
        </p:spPr>
        <p:txBody>
          <a:bodyPr wrap="square" lIns="190492" tIns="0" rIns="0" bIns="0" rtlCol="0" anchor="t" anchorCtr="0">
            <a:noAutofit/>
          </a:bodyPr>
          <a:lstStyle/>
          <a:p>
            <a:pPr>
              <a:lnSpc>
                <a:spcPct val="120000"/>
              </a:lnSpc>
            </a:pPr>
            <a:r>
              <a:rPr lang="en-US" sz="952"/>
              <a:t>We put our heart and soul into our digital solutions. By developing in-house we have full control over the quality and can offer interesting job opportunitites.</a:t>
            </a:r>
          </a:p>
        </p:txBody>
      </p:sp>
      <p:sp>
        <p:nvSpPr>
          <p:cNvPr id="22" name="Textfeld 21">
            <a:extLst>
              <a:ext uri="{FF2B5EF4-FFF2-40B4-BE49-F238E27FC236}">
                <a16:creationId xmlns:a16="http://schemas.microsoft.com/office/drawing/2014/main" id="{EF75CE2D-1519-4560-A9C4-F77345CE2FDB}"/>
              </a:ext>
            </a:extLst>
          </p:cNvPr>
          <p:cNvSpPr txBox="1"/>
          <p:nvPr/>
        </p:nvSpPr>
        <p:spPr>
          <a:xfrm>
            <a:off x="9141545" y="4190876"/>
            <a:ext cx="2666887" cy="666722"/>
          </a:xfrm>
          <a:prstGeom prst="rect">
            <a:avLst/>
          </a:prstGeom>
          <a:noFill/>
        </p:spPr>
        <p:txBody>
          <a:bodyPr wrap="square" lIns="190492" tIns="0" rIns="0" bIns="0" rtlCol="0" anchor="t" anchorCtr="0">
            <a:noAutofit/>
          </a:bodyPr>
          <a:lstStyle/>
          <a:p>
            <a:pPr>
              <a:lnSpc>
                <a:spcPct val="120000"/>
              </a:lnSpc>
            </a:pPr>
            <a:r>
              <a:rPr lang="en-US" sz="952"/>
              <a:t>During the whole life cycle we accompany your solution and support you also after go-live with first class support.</a:t>
            </a:r>
          </a:p>
        </p:txBody>
      </p:sp>
      <p:sp>
        <p:nvSpPr>
          <p:cNvPr id="23" name="Textfeld 22">
            <a:extLst>
              <a:ext uri="{FF2B5EF4-FFF2-40B4-BE49-F238E27FC236}">
                <a16:creationId xmlns:a16="http://schemas.microsoft.com/office/drawing/2014/main" id="{8B0D2D93-6E0B-462D-B4AF-9E73A1CE83D1}"/>
              </a:ext>
            </a:extLst>
          </p:cNvPr>
          <p:cNvSpPr txBox="1"/>
          <p:nvPr/>
        </p:nvSpPr>
        <p:spPr>
          <a:xfrm>
            <a:off x="3619347" y="4285805"/>
            <a:ext cx="2285321" cy="475519"/>
          </a:xfrm>
          <a:prstGeom prst="rect">
            <a:avLst/>
          </a:prstGeom>
          <a:noFill/>
        </p:spPr>
        <p:txBody>
          <a:bodyPr wrap="square" lIns="0" tIns="0" rIns="0" bIns="0" rtlCol="0" anchor="t" anchorCtr="0">
            <a:noAutofit/>
          </a:bodyPr>
          <a:lstStyle/>
          <a:p>
            <a:pPr>
              <a:lnSpc>
                <a:spcPct val="120000"/>
              </a:lnSpc>
            </a:pPr>
            <a:r>
              <a:rPr lang="en-US" sz="952" b="1">
                <a:solidFill>
                  <a:schemeClr val="accent2"/>
                </a:solidFill>
              </a:rPr>
              <a:t>Agile &amp; flexible</a:t>
            </a:r>
          </a:p>
          <a:p>
            <a:pPr>
              <a:lnSpc>
                <a:spcPct val="120000"/>
              </a:lnSpc>
            </a:pPr>
            <a:r>
              <a:rPr lang="en-US" sz="952"/>
              <a:t>Structured working methods with transparent processes</a:t>
            </a:r>
          </a:p>
        </p:txBody>
      </p:sp>
      <p:cxnSp>
        <p:nvCxnSpPr>
          <p:cNvPr id="24" name="Gerader Verbinder 23">
            <a:extLst>
              <a:ext uri="{FF2B5EF4-FFF2-40B4-BE49-F238E27FC236}">
                <a16:creationId xmlns:a16="http://schemas.microsoft.com/office/drawing/2014/main" id="{D1904E31-D387-438B-8970-B0590F3CED83}"/>
              </a:ext>
            </a:extLst>
          </p:cNvPr>
          <p:cNvCxnSpPr>
            <a:cxnSpLocks/>
          </p:cNvCxnSpPr>
          <p:nvPr/>
        </p:nvCxnSpPr>
        <p:spPr>
          <a:xfrm>
            <a:off x="760441" y="4285806"/>
            <a:ext cx="2294" cy="180940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8BEF2437-B359-423F-B0BE-E42F7826CF66}"/>
              </a:ext>
            </a:extLst>
          </p:cNvPr>
          <p:cNvCxnSpPr>
            <a:cxnSpLocks/>
          </p:cNvCxnSpPr>
          <p:nvPr/>
        </p:nvCxnSpPr>
        <p:spPr>
          <a:xfrm>
            <a:off x="3427574" y="4286224"/>
            <a:ext cx="1509" cy="18094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itel 2">
            <a:extLst>
              <a:ext uri="{FF2B5EF4-FFF2-40B4-BE49-F238E27FC236}">
                <a16:creationId xmlns:a16="http://schemas.microsoft.com/office/drawing/2014/main" id="{D942FF50-950D-4965-AFBC-4D2427718C04}"/>
              </a:ext>
            </a:extLst>
          </p:cNvPr>
          <p:cNvSpPr txBox="1">
            <a:spLocks/>
          </p:cNvSpPr>
          <p:nvPr/>
        </p:nvSpPr>
        <p:spPr>
          <a:xfrm>
            <a:off x="6475522" y="381037"/>
            <a:ext cx="5334719" cy="380984"/>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2400" b="1" kern="1200">
                <a:solidFill>
                  <a:schemeClr val="accent2"/>
                </a:solidFill>
                <a:latin typeface="+mj-lt"/>
                <a:ea typeface="+mj-ea"/>
                <a:cs typeface="+mj-cs"/>
              </a:defRPr>
            </a:lvl1pPr>
          </a:lstStyle>
          <a:p>
            <a:r>
              <a:rPr lang="en-US" sz="1482">
                <a:solidFill>
                  <a:schemeClr val="bg1"/>
                </a:solidFill>
              </a:rPr>
              <a:t>Services</a:t>
            </a:r>
          </a:p>
        </p:txBody>
      </p:sp>
      <p:sp>
        <p:nvSpPr>
          <p:cNvPr id="27" name="Titel 2">
            <a:extLst>
              <a:ext uri="{FF2B5EF4-FFF2-40B4-BE49-F238E27FC236}">
                <a16:creationId xmlns:a16="http://schemas.microsoft.com/office/drawing/2014/main" id="{1075B093-4D96-4BC5-86EF-E5FBF24EDB9E}"/>
              </a:ext>
            </a:extLst>
          </p:cNvPr>
          <p:cNvSpPr txBox="1">
            <a:spLocks/>
          </p:cNvSpPr>
          <p:nvPr/>
        </p:nvSpPr>
        <p:spPr>
          <a:xfrm>
            <a:off x="760441" y="3905137"/>
            <a:ext cx="2664839" cy="285646"/>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kern="1200">
                <a:solidFill>
                  <a:schemeClr val="accent2"/>
                </a:solidFill>
                <a:latin typeface="+mj-lt"/>
                <a:ea typeface="+mj-ea"/>
                <a:cs typeface="+mj-cs"/>
              </a:defRPr>
            </a:lvl1pPr>
          </a:lstStyle>
          <a:p>
            <a:r>
              <a:rPr lang="en-US" sz="1482"/>
              <a:t>Figures</a:t>
            </a:r>
          </a:p>
        </p:txBody>
      </p:sp>
      <p:sp>
        <p:nvSpPr>
          <p:cNvPr id="28" name="Textfeld 27">
            <a:extLst>
              <a:ext uri="{FF2B5EF4-FFF2-40B4-BE49-F238E27FC236}">
                <a16:creationId xmlns:a16="http://schemas.microsoft.com/office/drawing/2014/main" id="{2CD04B8D-3458-4090-B3BE-2055EB8A9CD9}"/>
              </a:ext>
            </a:extLst>
          </p:cNvPr>
          <p:cNvSpPr txBox="1"/>
          <p:nvPr/>
        </p:nvSpPr>
        <p:spPr>
          <a:xfrm>
            <a:off x="9143613" y="3905138"/>
            <a:ext cx="2666887" cy="190492"/>
          </a:xfrm>
          <a:prstGeom prst="rect">
            <a:avLst/>
          </a:prstGeom>
          <a:noFill/>
        </p:spPr>
        <p:txBody>
          <a:bodyPr wrap="square" lIns="190492" tIns="0" rIns="380984" bIns="0" rtlCol="0" anchor="ctr" anchorCtr="0">
            <a:noAutofit/>
          </a:bodyPr>
          <a:lstStyle/>
          <a:p>
            <a:pPr>
              <a:lnSpc>
                <a:spcPct val="120000"/>
              </a:lnSpc>
            </a:pPr>
            <a:r>
              <a:rPr lang="en-US" sz="1270" b="1">
                <a:solidFill>
                  <a:schemeClr val="accent2"/>
                </a:solidFill>
              </a:rPr>
              <a:t>Maintenance &amp; Support</a:t>
            </a:r>
            <a:endParaRPr lang="en-US" sz="1270">
              <a:solidFill>
                <a:schemeClr val="accent2"/>
              </a:solidFill>
            </a:endParaRPr>
          </a:p>
        </p:txBody>
      </p:sp>
      <p:sp>
        <p:nvSpPr>
          <p:cNvPr id="29" name="Textfeld 28">
            <a:extLst>
              <a:ext uri="{FF2B5EF4-FFF2-40B4-BE49-F238E27FC236}">
                <a16:creationId xmlns:a16="http://schemas.microsoft.com/office/drawing/2014/main" id="{E3DC1B1D-7D1D-45B8-AF83-7A5BF5889F1F}"/>
              </a:ext>
            </a:extLst>
          </p:cNvPr>
          <p:cNvSpPr txBox="1"/>
          <p:nvPr/>
        </p:nvSpPr>
        <p:spPr>
          <a:xfrm>
            <a:off x="6475022" y="1143005"/>
            <a:ext cx="2666887" cy="190492"/>
          </a:xfrm>
          <a:prstGeom prst="rect">
            <a:avLst/>
          </a:prstGeom>
          <a:noFill/>
        </p:spPr>
        <p:txBody>
          <a:bodyPr wrap="square" lIns="190492" tIns="0" rIns="0" bIns="0" rtlCol="0" anchor="ctr" anchorCtr="0">
            <a:noAutofit/>
          </a:bodyPr>
          <a:lstStyle/>
          <a:p>
            <a:pPr>
              <a:lnSpc>
                <a:spcPct val="120000"/>
              </a:lnSpc>
            </a:pPr>
            <a:r>
              <a:rPr lang="en-US" sz="1270" b="1">
                <a:solidFill>
                  <a:schemeClr val="accent2"/>
                </a:solidFill>
              </a:rPr>
              <a:t>Consulting &amp; Strategy</a:t>
            </a:r>
            <a:endParaRPr lang="en-US" sz="1270">
              <a:solidFill>
                <a:schemeClr val="accent2"/>
              </a:solidFill>
            </a:endParaRPr>
          </a:p>
        </p:txBody>
      </p:sp>
      <p:sp>
        <p:nvSpPr>
          <p:cNvPr id="30" name="Textfeld 29">
            <a:extLst>
              <a:ext uri="{FF2B5EF4-FFF2-40B4-BE49-F238E27FC236}">
                <a16:creationId xmlns:a16="http://schemas.microsoft.com/office/drawing/2014/main" id="{C916E483-36EC-48A1-A60C-E3681C36F4C0}"/>
              </a:ext>
            </a:extLst>
          </p:cNvPr>
          <p:cNvSpPr txBox="1"/>
          <p:nvPr/>
        </p:nvSpPr>
        <p:spPr>
          <a:xfrm>
            <a:off x="6476725" y="1428742"/>
            <a:ext cx="2664819" cy="666722"/>
          </a:xfrm>
          <a:prstGeom prst="rect">
            <a:avLst/>
          </a:prstGeom>
          <a:noFill/>
        </p:spPr>
        <p:txBody>
          <a:bodyPr wrap="square" lIns="190492" tIns="0" rIns="0" bIns="0" rtlCol="0" anchor="t" anchorCtr="0">
            <a:noAutofit/>
          </a:bodyPr>
          <a:lstStyle/>
          <a:p>
            <a:pPr>
              <a:lnSpc>
                <a:spcPct val="120000"/>
              </a:lnSpc>
            </a:pPr>
            <a:r>
              <a:rPr lang="en-US" sz="952"/>
              <a:t>We know what really matters when it comes to digital strategies and transformation processes. We help with the strategic planning and its implementation.</a:t>
            </a:r>
          </a:p>
        </p:txBody>
      </p:sp>
      <p:sp>
        <p:nvSpPr>
          <p:cNvPr id="31" name="Textfeld 30">
            <a:extLst>
              <a:ext uri="{FF2B5EF4-FFF2-40B4-BE49-F238E27FC236}">
                <a16:creationId xmlns:a16="http://schemas.microsoft.com/office/drawing/2014/main" id="{9D8B23DD-ED85-4288-AA6C-C1679BB246A5}"/>
              </a:ext>
            </a:extLst>
          </p:cNvPr>
          <p:cNvSpPr txBox="1"/>
          <p:nvPr/>
        </p:nvSpPr>
        <p:spPr>
          <a:xfrm>
            <a:off x="6475021" y="2476542"/>
            <a:ext cx="2666887" cy="1142952"/>
          </a:xfrm>
          <a:prstGeom prst="rect">
            <a:avLst/>
          </a:prstGeom>
          <a:noFill/>
        </p:spPr>
        <p:txBody>
          <a:bodyPr wrap="square" lIns="190492" tIns="0" rIns="0" bIns="0" rtlCol="0" anchor="t" anchorCtr="0">
            <a:noAutofit/>
          </a:bodyPr>
          <a:lstStyle/>
          <a:p>
            <a:pPr marL="95247" indent="-95247">
              <a:lnSpc>
                <a:spcPct val="120000"/>
              </a:lnSpc>
              <a:spcBef>
                <a:spcPts val="265"/>
              </a:spcBef>
              <a:buFont typeface="Wingdings" panose="05000000000000000000" pitchFamily="2" charset="2"/>
              <a:buChar char="§"/>
            </a:pPr>
            <a:r>
              <a:rPr lang="en-US" sz="952" b="1">
                <a:solidFill>
                  <a:schemeClr val="accent2"/>
                </a:solidFill>
              </a:rPr>
              <a:t>Digital Transformation</a:t>
            </a:r>
          </a:p>
          <a:p>
            <a:pPr marL="95247" indent="-95247">
              <a:lnSpc>
                <a:spcPct val="120000"/>
              </a:lnSpc>
              <a:spcBef>
                <a:spcPts val="265"/>
              </a:spcBef>
              <a:buFont typeface="Wingdings" panose="05000000000000000000" pitchFamily="2" charset="2"/>
              <a:buChar char="§"/>
            </a:pPr>
            <a:r>
              <a:rPr lang="en-US" sz="952" b="1">
                <a:solidFill>
                  <a:schemeClr val="accent2"/>
                </a:solidFill>
              </a:rPr>
              <a:t>Business Processes</a:t>
            </a:r>
          </a:p>
          <a:p>
            <a:pPr marL="95247" indent="-95247">
              <a:lnSpc>
                <a:spcPct val="120000"/>
              </a:lnSpc>
              <a:spcBef>
                <a:spcPts val="265"/>
              </a:spcBef>
              <a:buFont typeface="Wingdings" panose="05000000000000000000" pitchFamily="2" charset="2"/>
              <a:buChar char="§"/>
            </a:pPr>
            <a:r>
              <a:rPr lang="en-US" sz="952" b="1">
                <a:solidFill>
                  <a:schemeClr val="accent2"/>
                </a:solidFill>
              </a:rPr>
              <a:t>Digital Strategy</a:t>
            </a:r>
          </a:p>
          <a:p>
            <a:pPr marL="95247" indent="-95247">
              <a:lnSpc>
                <a:spcPct val="120000"/>
              </a:lnSpc>
              <a:spcBef>
                <a:spcPts val="265"/>
              </a:spcBef>
              <a:buFont typeface="Wingdings" panose="05000000000000000000" pitchFamily="2" charset="2"/>
              <a:buChar char="§"/>
            </a:pPr>
            <a:r>
              <a:rPr lang="en-US" sz="952" b="1">
                <a:solidFill>
                  <a:schemeClr val="accent2"/>
                </a:solidFill>
              </a:rPr>
              <a:t>Cloud Services</a:t>
            </a:r>
          </a:p>
        </p:txBody>
      </p:sp>
      <p:sp>
        <p:nvSpPr>
          <p:cNvPr id="32" name="Textfeld 31">
            <a:extLst>
              <a:ext uri="{FF2B5EF4-FFF2-40B4-BE49-F238E27FC236}">
                <a16:creationId xmlns:a16="http://schemas.microsoft.com/office/drawing/2014/main" id="{E1525877-9181-4F46-9DA1-0C1B59A67B6E}"/>
              </a:ext>
            </a:extLst>
          </p:cNvPr>
          <p:cNvSpPr txBox="1"/>
          <p:nvPr/>
        </p:nvSpPr>
        <p:spPr>
          <a:xfrm>
            <a:off x="9143613" y="1143005"/>
            <a:ext cx="2666887" cy="190492"/>
          </a:xfrm>
          <a:prstGeom prst="rect">
            <a:avLst/>
          </a:prstGeom>
          <a:noFill/>
        </p:spPr>
        <p:txBody>
          <a:bodyPr wrap="square" lIns="190492" tIns="0" rIns="0" bIns="0" rtlCol="0" anchor="ctr" anchorCtr="0">
            <a:noAutofit/>
          </a:bodyPr>
          <a:lstStyle/>
          <a:p>
            <a:pPr>
              <a:lnSpc>
                <a:spcPct val="120000"/>
              </a:lnSpc>
            </a:pPr>
            <a:r>
              <a:rPr lang="en-US" sz="1270" b="1">
                <a:solidFill>
                  <a:schemeClr val="accent2"/>
                </a:solidFill>
              </a:rPr>
              <a:t>Planning &amp; Concept Phase</a:t>
            </a:r>
            <a:endParaRPr lang="en-US" sz="1270">
              <a:solidFill>
                <a:schemeClr val="accent2"/>
              </a:solidFill>
            </a:endParaRPr>
          </a:p>
        </p:txBody>
      </p:sp>
      <p:sp>
        <p:nvSpPr>
          <p:cNvPr id="33" name="Textfeld 32">
            <a:extLst>
              <a:ext uri="{FF2B5EF4-FFF2-40B4-BE49-F238E27FC236}">
                <a16:creationId xmlns:a16="http://schemas.microsoft.com/office/drawing/2014/main" id="{25008291-AC5F-4A77-A349-F6A57DD82335}"/>
              </a:ext>
            </a:extLst>
          </p:cNvPr>
          <p:cNvSpPr txBox="1"/>
          <p:nvPr/>
        </p:nvSpPr>
        <p:spPr>
          <a:xfrm>
            <a:off x="9143613" y="1428742"/>
            <a:ext cx="2666887" cy="666722"/>
          </a:xfrm>
          <a:prstGeom prst="rect">
            <a:avLst/>
          </a:prstGeom>
          <a:noFill/>
        </p:spPr>
        <p:txBody>
          <a:bodyPr wrap="square" lIns="190492" tIns="0" rIns="0" bIns="0" rtlCol="0" anchor="t" anchorCtr="0">
            <a:noAutofit/>
          </a:bodyPr>
          <a:lstStyle/>
          <a:p>
            <a:pPr>
              <a:lnSpc>
                <a:spcPct val="120000"/>
              </a:lnSpc>
            </a:pPr>
            <a:r>
              <a:rPr lang="en-US" sz="952"/>
              <a:t>From a thorough analysis via defined requests up to marketable prototypes which were tested with the target group.</a:t>
            </a:r>
          </a:p>
        </p:txBody>
      </p:sp>
      <p:sp>
        <p:nvSpPr>
          <p:cNvPr id="34" name="Textfeld 33">
            <a:extLst>
              <a:ext uri="{FF2B5EF4-FFF2-40B4-BE49-F238E27FC236}">
                <a16:creationId xmlns:a16="http://schemas.microsoft.com/office/drawing/2014/main" id="{E6735B3A-8E6B-4EE4-B6CB-FC55C84F7026}"/>
              </a:ext>
            </a:extLst>
          </p:cNvPr>
          <p:cNvSpPr txBox="1"/>
          <p:nvPr/>
        </p:nvSpPr>
        <p:spPr>
          <a:xfrm>
            <a:off x="9143905" y="2381283"/>
            <a:ext cx="2666887" cy="1142952"/>
          </a:xfrm>
          <a:prstGeom prst="rect">
            <a:avLst/>
          </a:prstGeom>
          <a:noFill/>
        </p:spPr>
        <p:txBody>
          <a:bodyPr wrap="square" lIns="190492" tIns="0" rIns="0" bIns="0" rtlCol="0" anchor="t" anchorCtr="0">
            <a:noAutofit/>
          </a:bodyPr>
          <a:lstStyle/>
          <a:p>
            <a:pPr marL="95247" indent="-95247">
              <a:lnSpc>
                <a:spcPct val="120000"/>
              </a:lnSpc>
              <a:spcBef>
                <a:spcPts val="265"/>
              </a:spcBef>
              <a:buFont typeface="Wingdings" panose="05000000000000000000" pitchFamily="2" charset="2"/>
              <a:buChar char="§"/>
            </a:pPr>
            <a:r>
              <a:rPr lang="en-US" sz="952" b="1">
                <a:solidFill>
                  <a:schemeClr val="accent2"/>
                </a:solidFill>
              </a:rPr>
              <a:t>Business-Analysis &amp; User Research</a:t>
            </a:r>
          </a:p>
          <a:p>
            <a:pPr marL="95247" indent="-95247">
              <a:lnSpc>
                <a:spcPct val="120000"/>
              </a:lnSpc>
              <a:spcBef>
                <a:spcPts val="265"/>
              </a:spcBef>
              <a:buFont typeface="Wingdings" panose="05000000000000000000" pitchFamily="2" charset="2"/>
              <a:buChar char="§"/>
            </a:pPr>
            <a:r>
              <a:rPr lang="en-US" sz="952" b="1">
                <a:solidFill>
                  <a:schemeClr val="accent2"/>
                </a:solidFill>
              </a:rPr>
              <a:t>Requirements Engineering</a:t>
            </a:r>
          </a:p>
          <a:p>
            <a:pPr marL="95247" indent="-95247">
              <a:lnSpc>
                <a:spcPct val="120000"/>
              </a:lnSpc>
              <a:spcBef>
                <a:spcPts val="265"/>
              </a:spcBef>
              <a:buFont typeface="Wingdings" panose="05000000000000000000" pitchFamily="2" charset="2"/>
              <a:buChar char="§"/>
            </a:pPr>
            <a:r>
              <a:rPr lang="en-US" sz="952" b="1">
                <a:solidFill>
                  <a:schemeClr val="accent2"/>
                </a:solidFill>
              </a:rPr>
              <a:t>Service- &amp; Experience-Design</a:t>
            </a:r>
          </a:p>
          <a:p>
            <a:pPr marL="95247" indent="-95247">
              <a:lnSpc>
                <a:spcPct val="120000"/>
              </a:lnSpc>
              <a:spcBef>
                <a:spcPts val="265"/>
              </a:spcBef>
              <a:buFont typeface="Wingdings" panose="05000000000000000000" pitchFamily="2" charset="2"/>
              <a:buChar char="§"/>
            </a:pPr>
            <a:r>
              <a:rPr lang="en-US" sz="952" b="1">
                <a:solidFill>
                  <a:schemeClr val="accent2"/>
                </a:solidFill>
              </a:rPr>
              <a:t>Visual- &amp; Interaction-Design</a:t>
            </a:r>
          </a:p>
          <a:p>
            <a:pPr marL="95247" indent="-95247">
              <a:lnSpc>
                <a:spcPct val="120000"/>
              </a:lnSpc>
              <a:spcBef>
                <a:spcPts val="265"/>
              </a:spcBef>
              <a:buFont typeface="Wingdings" panose="05000000000000000000" pitchFamily="2" charset="2"/>
              <a:buChar char="§"/>
            </a:pPr>
            <a:r>
              <a:rPr lang="en-US" sz="952" b="1">
                <a:solidFill>
                  <a:schemeClr val="accent2"/>
                </a:solidFill>
              </a:rPr>
              <a:t>User &amp; Usability Tests</a:t>
            </a:r>
          </a:p>
        </p:txBody>
      </p:sp>
      <p:cxnSp>
        <p:nvCxnSpPr>
          <p:cNvPr id="35" name="Gerader Verbinder 34">
            <a:extLst>
              <a:ext uri="{FF2B5EF4-FFF2-40B4-BE49-F238E27FC236}">
                <a16:creationId xmlns:a16="http://schemas.microsoft.com/office/drawing/2014/main" id="{2DFCB805-F5CE-4A98-ABA1-5E26D8D71931}"/>
              </a:ext>
            </a:extLst>
          </p:cNvPr>
          <p:cNvCxnSpPr/>
          <p:nvPr/>
        </p:nvCxnSpPr>
        <p:spPr>
          <a:xfrm>
            <a:off x="6474918" y="3714646"/>
            <a:ext cx="5333295" cy="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DDBB5637-052D-47E8-96D2-BA5862AD07E5}"/>
              </a:ext>
            </a:extLst>
          </p:cNvPr>
          <p:cNvCxnSpPr>
            <a:cxnSpLocks/>
            <a:stCxn id="9" idx="0"/>
          </p:cNvCxnSpPr>
          <p:nvPr/>
        </p:nvCxnSpPr>
        <p:spPr>
          <a:xfrm flipH="1">
            <a:off x="9141567" y="953295"/>
            <a:ext cx="2339" cy="551739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Titel 2">
            <a:extLst>
              <a:ext uri="{FF2B5EF4-FFF2-40B4-BE49-F238E27FC236}">
                <a16:creationId xmlns:a16="http://schemas.microsoft.com/office/drawing/2014/main" id="{4F954BB6-98DD-4170-8C86-CCFA8975EF90}"/>
              </a:ext>
            </a:extLst>
          </p:cNvPr>
          <p:cNvSpPr txBox="1">
            <a:spLocks/>
          </p:cNvSpPr>
          <p:nvPr/>
        </p:nvSpPr>
        <p:spPr>
          <a:xfrm>
            <a:off x="3428855" y="3905138"/>
            <a:ext cx="2664839" cy="285646"/>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kern="1200">
                <a:solidFill>
                  <a:schemeClr val="accent2"/>
                </a:solidFill>
                <a:latin typeface="+mj-lt"/>
                <a:ea typeface="+mj-ea"/>
                <a:cs typeface="+mj-cs"/>
              </a:defRPr>
            </a:lvl1pPr>
          </a:lstStyle>
          <a:p>
            <a:r>
              <a:rPr lang="en-US" sz="1482"/>
              <a:t>Facts</a:t>
            </a:r>
          </a:p>
        </p:txBody>
      </p:sp>
    </p:spTree>
    <p:extLst>
      <p:ext uri="{BB962C8B-B14F-4D97-AF65-F5344CB8AC3E}">
        <p14:creationId xmlns:p14="http://schemas.microsoft.com/office/powerpoint/2010/main" val="963158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C5C50-E77B-1593-8645-E2BC8A087307}"/>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Triage and prioritize</a:t>
            </a:r>
            <a:endParaRPr lang="en-CH" dirty="0">
              <a:solidFill>
                <a:srgbClr val="FFFFFF"/>
              </a:solidFill>
            </a:endParaRPr>
          </a:p>
        </p:txBody>
      </p:sp>
      <p:sp>
        <p:nvSpPr>
          <p:cNvPr id="7" name="Arc 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8E27807-29FE-868B-065E-DFA6285F894C}"/>
              </a:ext>
            </a:extLst>
          </p:cNvPr>
          <p:cNvSpPr>
            <a:spLocks noGrp="1"/>
          </p:cNvSpPr>
          <p:nvPr>
            <p:ph idx="1"/>
          </p:nvPr>
        </p:nvSpPr>
        <p:spPr>
          <a:xfrm>
            <a:off x="4447308" y="591344"/>
            <a:ext cx="6906491" cy="5585619"/>
          </a:xfrm>
        </p:spPr>
        <p:txBody>
          <a:bodyPr anchor="ctr">
            <a:normAutofit/>
          </a:bodyPr>
          <a:lstStyle/>
          <a:p>
            <a:r>
              <a:rPr lang="en-US" dirty="0"/>
              <a:t>Usually, triage will be done by the software engineering team, project management, the customer and – if available – an AppSec responsible Person</a:t>
            </a:r>
          </a:p>
          <a:p>
            <a:r>
              <a:rPr lang="en-US" dirty="0"/>
              <a:t>Some of the findings might be less risky than others</a:t>
            </a:r>
          </a:p>
          <a:p>
            <a:pPr lvl="1"/>
            <a:r>
              <a:rPr lang="en-US" dirty="0"/>
              <a:t>Look at the OWAS top 10</a:t>
            </a:r>
          </a:p>
        </p:txBody>
      </p:sp>
    </p:spTree>
    <p:extLst>
      <p:ext uri="{BB962C8B-B14F-4D97-AF65-F5344CB8AC3E}">
        <p14:creationId xmlns:p14="http://schemas.microsoft.com/office/powerpoint/2010/main" val="4053056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C5C50-E77B-1593-8645-E2BC8A087307}"/>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Triage and prioritize</a:t>
            </a:r>
            <a:endParaRPr lang="en-CH" dirty="0">
              <a:solidFill>
                <a:srgbClr val="FFFFFF"/>
              </a:solidFill>
            </a:endParaRPr>
          </a:p>
        </p:txBody>
      </p:sp>
      <p:sp>
        <p:nvSpPr>
          <p:cNvPr id="7" name="Arc 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8E27807-29FE-868B-065E-DFA6285F894C}"/>
              </a:ext>
            </a:extLst>
          </p:cNvPr>
          <p:cNvSpPr>
            <a:spLocks noGrp="1"/>
          </p:cNvSpPr>
          <p:nvPr>
            <p:ph idx="1"/>
          </p:nvPr>
        </p:nvSpPr>
        <p:spPr>
          <a:xfrm>
            <a:off x="4447308" y="591344"/>
            <a:ext cx="6906491" cy="5585619"/>
          </a:xfrm>
        </p:spPr>
        <p:txBody>
          <a:bodyPr anchor="ctr">
            <a:normAutofit/>
          </a:bodyPr>
          <a:lstStyle/>
          <a:p>
            <a:r>
              <a:rPr lang="en-US" dirty="0"/>
              <a:t>Try to triage the findings base on the risk</a:t>
            </a:r>
          </a:p>
          <a:p>
            <a:pPr lvl="1"/>
            <a:r>
              <a:rPr lang="en-US" dirty="0"/>
              <a:t>Use the threat model to evaluate the risks</a:t>
            </a:r>
          </a:p>
          <a:p>
            <a:r>
              <a:rPr lang="en-US" dirty="0"/>
              <a:t>Triage also based on effort and budget</a:t>
            </a:r>
          </a:p>
          <a:p>
            <a:pPr lvl="1"/>
            <a:r>
              <a:rPr lang="en-US" dirty="0"/>
              <a:t>Given the fact you only have four developers and 10 days to fix the findings</a:t>
            </a:r>
          </a:p>
          <a:p>
            <a:endParaRPr lang="en-CH" dirty="0"/>
          </a:p>
        </p:txBody>
      </p:sp>
    </p:spTree>
    <p:extLst>
      <p:ext uri="{BB962C8B-B14F-4D97-AF65-F5344CB8AC3E}">
        <p14:creationId xmlns:p14="http://schemas.microsoft.com/office/powerpoint/2010/main" val="523786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FC71C-EA64-C9F1-C4AD-77F7A92C0806}"/>
              </a:ext>
            </a:extLst>
          </p:cNvPr>
          <p:cNvSpPr>
            <a:spLocks noGrp="1"/>
          </p:cNvSpPr>
          <p:nvPr>
            <p:ph type="title"/>
          </p:nvPr>
        </p:nvSpPr>
        <p:spPr>
          <a:xfrm>
            <a:off x="838200" y="557188"/>
            <a:ext cx="10515600" cy="1133499"/>
          </a:xfrm>
        </p:spPr>
        <p:txBody>
          <a:bodyPr>
            <a:normAutofit/>
          </a:bodyPr>
          <a:lstStyle/>
          <a:p>
            <a:pPr algn="ctr"/>
            <a:r>
              <a:rPr lang="en-US" sz="5200" dirty="0"/>
              <a:t>Exercise #4</a:t>
            </a:r>
            <a:endParaRPr lang="en-CH" sz="5200"/>
          </a:p>
        </p:txBody>
      </p:sp>
      <p:graphicFrame>
        <p:nvGraphicFramePr>
          <p:cNvPr id="5" name="Content Placeholder 2">
            <a:extLst>
              <a:ext uri="{FF2B5EF4-FFF2-40B4-BE49-F238E27FC236}">
                <a16:creationId xmlns:a16="http://schemas.microsoft.com/office/drawing/2014/main" id="{61754E4B-6FC6-5C78-86C3-EB2208C94596}"/>
              </a:ext>
            </a:extLst>
          </p:cNvPr>
          <p:cNvGraphicFramePr>
            <a:graphicFrameLocks noGrp="1"/>
          </p:cNvGraphicFramePr>
          <p:nvPr>
            <p:ph idx="1"/>
            <p:extLst>
              <p:ext uri="{D42A27DB-BD31-4B8C-83A1-F6EECF244321}">
                <p14:modId xmlns:p14="http://schemas.microsoft.com/office/powerpoint/2010/main" val="271454233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027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D54FE5-5D00-F7F7-1013-5B833E9FB193}"/>
              </a:ext>
            </a:extLst>
          </p:cNvPr>
          <p:cNvSpPr>
            <a:spLocks noGrp="1"/>
          </p:cNvSpPr>
          <p:nvPr>
            <p:ph type="ctrTitle"/>
          </p:nvPr>
        </p:nvSpPr>
        <p:spPr>
          <a:xfrm>
            <a:off x="4038600" y="1939159"/>
            <a:ext cx="7644627" cy="2751086"/>
          </a:xfrm>
        </p:spPr>
        <p:txBody>
          <a:bodyPr>
            <a:normAutofit/>
          </a:bodyPr>
          <a:lstStyle/>
          <a:p>
            <a:pPr algn="r"/>
            <a:r>
              <a:rPr lang="en-US" dirty="0"/>
              <a:t>Fixing </a:t>
            </a:r>
            <a:r>
              <a:rPr lang="en-US" dirty="0" err="1"/>
              <a:t>pentest</a:t>
            </a:r>
            <a:r>
              <a:rPr lang="en-US" dirty="0"/>
              <a:t> findings</a:t>
            </a:r>
            <a:endParaRPr lang="en-CH"/>
          </a:p>
        </p:txBody>
      </p:sp>
      <p:sp>
        <p:nvSpPr>
          <p:cNvPr id="3" name="Subtitle 2">
            <a:extLst>
              <a:ext uri="{FF2B5EF4-FFF2-40B4-BE49-F238E27FC236}">
                <a16:creationId xmlns:a16="http://schemas.microsoft.com/office/drawing/2014/main" id="{8B35048C-E774-BB3C-8823-35F8C43B4841}"/>
              </a:ext>
            </a:extLst>
          </p:cNvPr>
          <p:cNvSpPr>
            <a:spLocks noGrp="1"/>
          </p:cNvSpPr>
          <p:nvPr>
            <p:ph type="subTitle" idx="1"/>
          </p:nvPr>
        </p:nvSpPr>
        <p:spPr>
          <a:xfrm>
            <a:off x="4038600" y="4782320"/>
            <a:ext cx="7644627" cy="1329443"/>
          </a:xfrm>
        </p:spPr>
        <p:txBody>
          <a:bodyPr>
            <a:normAutofit/>
          </a:bodyPr>
          <a:lstStyle/>
          <a:p>
            <a:pPr algn="r"/>
            <a:endParaRPr lang="en-CH"/>
          </a:p>
        </p:txBody>
      </p:sp>
    </p:spTree>
    <p:extLst>
      <p:ext uri="{BB962C8B-B14F-4D97-AF65-F5344CB8AC3E}">
        <p14:creationId xmlns:p14="http://schemas.microsoft.com/office/powerpoint/2010/main" val="351744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16F189-0D6F-E7F5-12BF-6C85A40FE77E}"/>
              </a:ext>
            </a:extLst>
          </p:cNvPr>
          <p:cNvSpPr>
            <a:spLocks noGrp="1"/>
          </p:cNvSpPr>
          <p:nvPr>
            <p:ph type="title"/>
          </p:nvPr>
        </p:nvSpPr>
        <p:spPr>
          <a:xfrm>
            <a:off x="686834" y="1153572"/>
            <a:ext cx="3200400" cy="4461163"/>
          </a:xfrm>
        </p:spPr>
        <p:txBody>
          <a:bodyPr>
            <a:normAutofit/>
          </a:bodyPr>
          <a:lstStyle/>
          <a:p>
            <a:r>
              <a:rPr lang="en-US">
                <a:solidFill>
                  <a:srgbClr val="FFFFFF"/>
                </a:solidFill>
              </a:rPr>
              <a:t>Fixing pentest findings</a:t>
            </a:r>
            <a:endParaRPr lang="en-CH">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48ED08-9FA2-11B9-1674-EDD523924338}"/>
              </a:ext>
            </a:extLst>
          </p:cNvPr>
          <p:cNvSpPr>
            <a:spLocks noGrp="1"/>
          </p:cNvSpPr>
          <p:nvPr>
            <p:ph idx="1"/>
          </p:nvPr>
        </p:nvSpPr>
        <p:spPr>
          <a:xfrm>
            <a:off x="4447308" y="591344"/>
            <a:ext cx="6906491" cy="5585619"/>
          </a:xfrm>
        </p:spPr>
        <p:txBody>
          <a:bodyPr anchor="ctr">
            <a:normAutofit/>
          </a:bodyPr>
          <a:lstStyle/>
          <a:p>
            <a:r>
              <a:rPr lang="en-US" dirty="0"/>
              <a:t>Software Engineers can now start fixing the findings bases on the priority of the backlog.</a:t>
            </a:r>
          </a:p>
          <a:p>
            <a:r>
              <a:rPr lang="en-US" dirty="0"/>
              <a:t>Software engineers should work closely  together with the </a:t>
            </a:r>
            <a:r>
              <a:rPr lang="en-US" dirty="0" err="1"/>
              <a:t>pentesters</a:t>
            </a:r>
            <a:r>
              <a:rPr lang="en-US" dirty="0"/>
              <a:t> to find the right solution.</a:t>
            </a:r>
          </a:p>
          <a:p>
            <a:r>
              <a:rPr lang="en-US" dirty="0"/>
              <a:t>It makes sense to use the same tools the </a:t>
            </a:r>
            <a:r>
              <a:rPr lang="en-US" dirty="0" err="1"/>
              <a:t>pentesters</a:t>
            </a:r>
            <a:r>
              <a:rPr lang="en-US" dirty="0"/>
              <a:t> to prove the solutions.</a:t>
            </a:r>
          </a:p>
        </p:txBody>
      </p:sp>
    </p:spTree>
    <p:extLst>
      <p:ext uri="{BB962C8B-B14F-4D97-AF65-F5344CB8AC3E}">
        <p14:creationId xmlns:p14="http://schemas.microsoft.com/office/powerpoint/2010/main" val="184364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CB75FB-0AF1-2086-D212-DBA3FE964A3C}"/>
              </a:ext>
            </a:extLst>
          </p:cNvPr>
          <p:cNvSpPr>
            <a:spLocks noGrp="1"/>
          </p:cNvSpPr>
          <p:nvPr>
            <p:ph type="title"/>
          </p:nvPr>
        </p:nvSpPr>
        <p:spPr>
          <a:xfrm>
            <a:off x="838200" y="557188"/>
            <a:ext cx="10515600" cy="1133499"/>
          </a:xfrm>
        </p:spPr>
        <p:txBody>
          <a:bodyPr>
            <a:normAutofit/>
          </a:bodyPr>
          <a:lstStyle/>
          <a:p>
            <a:pPr algn="ctr"/>
            <a:r>
              <a:rPr lang="en-US" sz="5200"/>
              <a:t>Exercise #5</a:t>
            </a:r>
            <a:endParaRPr lang="en-CH" sz="5200"/>
          </a:p>
        </p:txBody>
      </p:sp>
      <p:graphicFrame>
        <p:nvGraphicFramePr>
          <p:cNvPr id="5" name="Content Placeholder 2">
            <a:extLst>
              <a:ext uri="{FF2B5EF4-FFF2-40B4-BE49-F238E27FC236}">
                <a16:creationId xmlns:a16="http://schemas.microsoft.com/office/drawing/2014/main" id="{A100D359-5F70-26B5-9E14-A7222A4974AF}"/>
              </a:ext>
            </a:extLst>
          </p:cNvPr>
          <p:cNvGraphicFramePr>
            <a:graphicFrameLocks noGrp="1"/>
          </p:cNvGraphicFramePr>
          <p:nvPr>
            <p:ph idx="1"/>
            <p:extLst>
              <p:ext uri="{D42A27DB-BD31-4B8C-83A1-F6EECF244321}">
                <p14:modId xmlns:p14="http://schemas.microsoft.com/office/powerpoint/2010/main" val="367091785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7000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D887E7-C35A-F93E-AF10-2DC2520D71C2}"/>
              </a:ext>
            </a:extLst>
          </p:cNvPr>
          <p:cNvSpPr>
            <a:spLocks noGrp="1"/>
          </p:cNvSpPr>
          <p:nvPr>
            <p:ph type="ctrTitle"/>
          </p:nvPr>
        </p:nvSpPr>
        <p:spPr>
          <a:xfrm>
            <a:off x="4038600" y="1939159"/>
            <a:ext cx="7644627" cy="2751086"/>
          </a:xfrm>
        </p:spPr>
        <p:txBody>
          <a:bodyPr>
            <a:normAutofit/>
          </a:bodyPr>
          <a:lstStyle/>
          <a:p>
            <a:pPr algn="r"/>
            <a:r>
              <a:rPr lang="en-US" dirty="0"/>
              <a:t>Retesting the application</a:t>
            </a:r>
            <a:endParaRPr lang="en-CH"/>
          </a:p>
        </p:txBody>
      </p:sp>
      <p:sp>
        <p:nvSpPr>
          <p:cNvPr id="3" name="Subtitle 2">
            <a:extLst>
              <a:ext uri="{FF2B5EF4-FFF2-40B4-BE49-F238E27FC236}">
                <a16:creationId xmlns:a16="http://schemas.microsoft.com/office/drawing/2014/main" id="{120C2E64-4BC1-E0C0-7117-DB21FA097A6D}"/>
              </a:ext>
            </a:extLst>
          </p:cNvPr>
          <p:cNvSpPr>
            <a:spLocks noGrp="1"/>
          </p:cNvSpPr>
          <p:nvPr>
            <p:ph type="subTitle" idx="1"/>
          </p:nvPr>
        </p:nvSpPr>
        <p:spPr>
          <a:xfrm>
            <a:off x="4038600" y="4782320"/>
            <a:ext cx="7644627" cy="1329443"/>
          </a:xfrm>
        </p:spPr>
        <p:txBody>
          <a:bodyPr>
            <a:normAutofit/>
          </a:bodyPr>
          <a:lstStyle/>
          <a:p>
            <a:pPr algn="r"/>
            <a:endParaRPr lang="en-CH"/>
          </a:p>
        </p:txBody>
      </p:sp>
    </p:spTree>
    <p:extLst>
      <p:ext uri="{BB962C8B-B14F-4D97-AF65-F5344CB8AC3E}">
        <p14:creationId xmlns:p14="http://schemas.microsoft.com/office/powerpoint/2010/main" val="13066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0CF51-6344-D7BC-47FC-5F0D7DA99AD8}"/>
              </a:ext>
            </a:extLst>
          </p:cNvPr>
          <p:cNvSpPr>
            <a:spLocks noGrp="1"/>
          </p:cNvSpPr>
          <p:nvPr>
            <p:ph type="title"/>
          </p:nvPr>
        </p:nvSpPr>
        <p:spPr>
          <a:xfrm>
            <a:off x="686834" y="591344"/>
            <a:ext cx="3200400" cy="5585619"/>
          </a:xfrm>
        </p:spPr>
        <p:txBody>
          <a:bodyPr>
            <a:normAutofit/>
          </a:bodyPr>
          <a:lstStyle/>
          <a:p>
            <a:r>
              <a:rPr lang="en-US">
                <a:solidFill>
                  <a:srgbClr val="FFFFFF"/>
                </a:solidFill>
              </a:rPr>
              <a:t>Retesting the application</a:t>
            </a:r>
            <a:endParaRPr lang="en-CH">
              <a:solidFill>
                <a:srgbClr val="FFFFFF"/>
              </a:solidFill>
            </a:endParaRPr>
          </a:p>
        </p:txBody>
      </p:sp>
      <p:sp>
        <p:nvSpPr>
          <p:cNvPr id="7" name="Arc 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E44895B-6D33-05F3-58C0-8FF3BAF47E51}"/>
              </a:ext>
            </a:extLst>
          </p:cNvPr>
          <p:cNvSpPr>
            <a:spLocks noGrp="1"/>
          </p:cNvSpPr>
          <p:nvPr>
            <p:ph idx="1"/>
          </p:nvPr>
        </p:nvSpPr>
        <p:spPr>
          <a:xfrm>
            <a:off x="4447308" y="591344"/>
            <a:ext cx="6906491" cy="5585619"/>
          </a:xfrm>
        </p:spPr>
        <p:txBody>
          <a:bodyPr anchor="ctr">
            <a:normAutofit/>
          </a:bodyPr>
          <a:lstStyle/>
          <a:p>
            <a:r>
              <a:rPr lang="en-US" dirty="0"/>
              <a:t>As soon the fixes are ready to deploy, a retest is needed.</a:t>
            </a:r>
          </a:p>
          <a:p>
            <a:r>
              <a:rPr lang="en-US" dirty="0"/>
              <a:t>Retests can be done after every fix or if all fixes are done</a:t>
            </a:r>
          </a:p>
          <a:p>
            <a:r>
              <a:rPr lang="en-US" dirty="0"/>
              <a:t>Retests usually test the findings not the entire application</a:t>
            </a:r>
            <a:endParaRPr lang="en-CH" dirty="0"/>
          </a:p>
          <a:p>
            <a:r>
              <a:rPr lang="en-US" dirty="0"/>
              <a:t>Retests  results need to be added to the </a:t>
            </a:r>
            <a:r>
              <a:rPr lang="en-US" dirty="0" err="1"/>
              <a:t>pentest</a:t>
            </a:r>
            <a:r>
              <a:rPr lang="en-US" dirty="0"/>
              <a:t> report</a:t>
            </a:r>
            <a:endParaRPr lang="en-CH" dirty="0"/>
          </a:p>
        </p:txBody>
      </p:sp>
    </p:spTree>
    <p:extLst>
      <p:ext uri="{BB962C8B-B14F-4D97-AF65-F5344CB8AC3E}">
        <p14:creationId xmlns:p14="http://schemas.microsoft.com/office/powerpoint/2010/main" val="147651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6D640-26AA-CA5F-A582-F941945E2937}"/>
              </a:ext>
            </a:extLst>
          </p:cNvPr>
          <p:cNvSpPr>
            <a:spLocks noGrp="1"/>
          </p:cNvSpPr>
          <p:nvPr>
            <p:ph type="title"/>
          </p:nvPr>
        </p:nvSpPr>
        <p:spPr>
          <a:xfrm>
            <a:off x="838200" y="557188"/>
            <a:ext cx="10515600" cy="1133499"/>
          </a:xfrm>
        </p:spPr>
        <p:txBody>
          <a:bodyPr>
            <a:normAutofit/>
          </a:bodyPr>
          <a:lstStyle/>
          <a:p>
            <a:pPr algn="ctr"/>
            <a:r>
              <a:rPr lang="en-US" sz="5200" dirty="0"/>
              <a:t>Exercise #6</a:t>
            </a:r>
            <a:endParaRPr lang="en-CH" sz="5200" dirty="0"/>
          </a:p>
        </p:txBody>
      </p:sp>
      <p:graphicFrame>
        <p:nvGraphicFramePr>
          <p:cNvPr id="5" name="Content Placeholder 2">
            <a:extLst>
              <a:ext uri="{FF2B5EF4-FFF2-40B4-BE49-F238E27FC236}">
                <a16:creationId xmlns:a16="http://schemas.microsoft.com/office/drawing/2014/main" id="{B5CB087A-0965-1AE0-BAF5-DCB29A2B4DED}"/>
              </a:ext>
            </a:extLst>
          </p:cNvPr>
          <p:cNvGraphicFramePr>
            <a:graphicFrameLocks noGrp="1"/>
          </p:cNvGraphicFramePr>
          <p:nvPr>
            <p:ph idx="1"/>
            <p:extLst>
              <p:ext uri="{D42A27DB-BD31-4B8C-83A1-F6EECF244321}">
                <p14:modId xmlns:p14="http://schemas.microsoft.com/office/powerpoint/2010/main" val="12582837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8135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F5790B-9962-387F-E10E-794643E1E45E}"/>
              </a:ext>
            </a:extLst>
          </p:cNvPr>
          <p:cNvSpPr>
            <a:spLocks noGrp="1"/>
          </p:cNvSpPr>
          <p:nvPr>
            <p:ph type="ctrTitle"/>
          </p:nvPr>
        </p:nvSpPr>
        <p:spPr>
          <a:xfrm>
            <a:off x="4038600" y="1939159"/>
            <a:ext cx="7644627" cy="2751086"/>
          </a:xfrm>
        </p:spPr>
        <p:txBody>
          <a:bodyPr>
            <a:normAutofit/>
          </a:bodyPr>
          <a:lstStyle/>
          <a:p>
            <a:pPr algn="r"/>
            <a:r>
              <a:rPr lang="en-US" dirty="0"/>
              <a:t>Pentest reports</a:t>
            </a:r>
            <a:endParaRPr lang="en-CH"/>
          </a:p>
        </p:txBody>
      </p:sp>
      <p:sp>
        <p:nvSpPr>
          <p:cNvPr id="3" name="Subtitle 2">
            <a:extLst>
              <a:ext uri="{FF2B5EF4-FFF2-40B4-BE49-F238E27FC236}">
                <a16:creationId xmlns:a16="http://schemas.microsoft.com/office/drawing/2014/main" id="{FE516819-9340-DC05-DFD8-188A37FE3B6F}"/>
              </a:ext>
            </a:extLst>
          </p:cNvPr>
          <p:cNvSpPr>
            <a:spLocks noGrp="1"/>
          </p:cNvSpPr>
          <p:nvPr>
            <p:ph type="subTitle" idx="1"/>
          </p:nvPr>
        </p:nvSpPr>
        <p:spPr>
          <a:xfrm>
            <a:off x="4038600" y="4782320"/>
            <a:ext cx="7644627" cy="1329443"/>
          </a:xfrm>
        </p:spPr>
        <p:txBody>
          <a:bodyPr>
            <a:normAutofit/>
          </a:bodyPr>
          <a:lstStyle/>
          <a:p>
            <a:pPr algn="r"/>
            <a:endParaRPr lang="en-CH"/>
          </a:p>
        </p:txBody>
      </p:sp>
    </p:spTree>
    <p:extLst>
      <p:ext uri="{BB962C8B-B14F-4D97-AF65-F5344CB8AC3E}">
        <p14:creationId xmlns:p14="http://schemas.microsoft.com/office/powerpoint/2010/main" val="3029320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1C306-A8E5-F2C9-CFEB-8682C7E71AF4}"/>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Agenda </a:t>
            </a:r>
            <a:br>
              <a:rPr lang="en-US" dirty="0">
                <a:solidFill>
                  <a:srgbClr val="FFFFFF"/>
                </a:solidFill>
              </a:rPr>
            </a:br>
            <a:r>
              <a:rPr lang="en-US" dirty="0">
                <a:solidFill>
                  <a:srgbClr val="FFFFFF"/>
                </a:solidFill>
              </a:rPr>
              <a:t>Day 1</a:t>
            </a:r>
            <a:endParaRPr lang="en-CH"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Content Placeholder 2">
            <a:extLst>
              <a:ext uri="{FF2B5EF4-FFF2-40B4-BE49-F238E27FC236}">
                <a16:creationId xmlns:a16="http://schemas.microsoft.com/office/drawing/2014/main" id="{503C9683-12D3-C9C2-1F70-070FEE8D1F00}"/>
              </a:ext>
            </a:extLst>
          </p:cNvPr>
          <p:cNvSpPr>
            <a:spLocks noGrp="1"/>
          </p:cNvSpPr>
          <p:nvPr>
            <p:ph idx="1"/>
          </p:nvPr>
        </p:nvSpPr>
        <p:spPr>
          <a:xfrm>
            <a:off x="4447308" y="591344"/>
            <a:ext cx="6906491" cy="5585619"/>
          </a:xfrm>
        </p:spPr>
        <p:txBody>
          <a:bodyPr anchor="ctr">
            <a:normAutofit/>
          </a:bodyPr>
          <a:lstStyle/>
          <a:p>
            <a:pPr rtl="0" fontAlgn="base">
              <a:spcBef>
                <a:spcPts val="0"/>
              </a:spcBef>
              <a:spcAft>
                <a:spcPts val="0"/>
              </a:spcAft>
              <a:buFont typeface="Arial" panose="020B0604020202020204" pitchFamily="34" charset="0"/>
              <a:buChar char="•"/>
            </a:pPr>
            <a:r>
              <a:rPr lang="en-US"/>
              <a:t>What is ASVS?</a:t>
            </a:r>
          </a:p>
          <a:p>
            <a:pPr marL="742950" lvl="1" indent="-285750" rtl="0" fontAlgn="base">
              <a:spcBef>
                <a:spcPts val="0"/>
              </a:spcBef>
              <a:spcAft>
                <a:spcPts val="0"/>
              </a:spcAft>
              <a:buFont typeface="Arial" panose="020B0604020202020204" pitchFamily="34" charset="0"/>
              <a:buChar char="•"/>
            </a:pPr>
            <a:r>
              <a:rPr lang="en-US"/>
              <a:t>Introducing ASVS</a:t>
            </a:r>
          </a:p>
          <a:p>
            <a:pPr rtl="0" fontAlgn="base">
              <a:spcBef>
                <a:spcPts val="0"/>
              </a:spcBef>
              <a:spcAft>
                <a:spcPts val="0"/>
              </a:spcAft>
              <a:buFont typeface="Arial" panose="020B0604020202020204" pitchFamily="34" charset="0"/>
              <a:buChar char="•"/>
            </a:pPr>
            <a:r>
              <a:rPr lang="en-US"/>
              <a:t>OWASP ASVS vs. OWASP Top 10</a:t>
            </a:r>
          </a:p>
          <a:p>
            <a:pPr marL="742950" lvl="1" indent="-285750" rtl="0" fontAlgn="base">
              <a:spcBef>
                <a:spcPts val="0"/>
              </a:spcBef>
              <a:spcAft>
                <a:spcPts val="0"/>
              </a:spcAft>
              <a:buFont typeface="Arial" panose="020B0604020202020204" pitchFamily="34" charset="0"/>
              <a:buChar char="•"/>
            </a:pPr>
            <a:r>
              <a:rPr lang="en-US"/>
              <a:t>Comparing and usage</a:t>
            </a:r>
          </a:p>
          <a:p>
            <a:pPr rtl="0" fontAlgn="base">
              <a:spcBef>
                <a:spcPts val="0"/>
              </a:spcBef>
              <a:spcAft>
                <a:spcPts val="0"/>
              </a:spcAft>
              <a:buFont typeface="Arial" panose="020B0604020202020204" pitchFamily="34" charset="0"/>
              <a:buChar char="•"/>
            </a:pPr>
            <a:r>
              <a:rPr lang="en-US"/>
              <a:t>Levels of Security</a:t>
            </a:r>
          </a:p>
          <a:p>
            <a:pPr marL="742950" lvl="1" indent="-285750" rtl="0" fontAlgn="base">
              <a:spcBef>
                <a:spcPts val="0"/>
              </a:spcBef>
              <a:spcAft>
                <a:spcPts val="0"/>
              </a:spcAft>
              <a:buFont typeface="Arial" panose="020B0604020202020204" pitchFamily="34" charset="0"/>
              <a:buChar char="•"/>
            </a:pPr>
            <a:r>
              <a:rPr lang="en-US"/>
              <a:t>Which level for which type of application?</a:t>
            </a:r>
          </a:p>
          <a:p>
            <a:pPr rtl="0" fontAlgn="base">
              <a:spcBef>
                <a:spcPts val="0"/>
              </a:spcBef>
              <a:spcAft>
                <a:spcPts val="0"/>
              </a:spcAft>
              <a:buFont typeface="Arial" panose="020B0604020202020204" pitchFamily="34" charset="0"/>
              <a:buChar char="•"/>
            </a:pPr>
            <a:r>
              <a:rPr lang="en-US"/>
              <a:t>ASVS in the project lifecycle</a:t>
            </a:r>
          </a:p>
          <a:p>
            <a:pPr marL="742950" lvl="1" indent="-285750" rtl="0" fontAlgn="base">
              <a:spcBef>
                <a:spcPts val="0"/>
              </a:spcBef>
              <a:spcAft>
                <a:spcPts val="0"/>
              </a:spcAft>
              <a:buFont typeface="Arial" panose="020B0604020202020204" pitchFamily="34" charset="0"/>
              <a:buChar char="•"/>
            </a:pPr>
            <a:r>
              <a:rPr lang="en-US"/>
              <a:t>Deep dive</a:t>
            </a:r>
          </a:p>
          <a:p>
            <a:pPr marL="742950" lvl="1" indent="-285750" rtl="0" fontAlgn="base">
              <a:spcBef>
                <a:spcPts val="0"/>
              </a:spcBef>
              <a:spcAft>
                <a:spcPts val="0"/>
              </a:spcAft>
              <a:buFont typeface="Arial" panose="020B0604020202020204" pitchFamily="34" charset="0"/>
              <a:buChar char="•"/>
            </a:pPr>
            <a:r>
              <a:rPr lang="en-US"/>
              <a:t>Creating standards.</a:t>
            </a:r>
          </a:p>
          <a:p>
            <a:pPr rtl="0" fontAlgn="base">
              <a:spcBef>
                <a:spcPts val="0"/>
              </a:spcBef>
              <a:spcAft>
                <a:spcPts val="0"/>
              </a:spcAft>
              <a:buFont typeface="Arial" panose="020B0604020202020204" pitchFamily="34" charset="0"/>
              <a:buChar char="•"/>
            </a:pPr>
            <a:r>
              <a:rPr lang="en-US"/>
              <a:t>ASVS as a security blueprint</a:t>
            </a:r>
          </a:p>
          <a:p>
            <a:pPr marL="742950" lvl="1" indent="-285750" rtl="0" fontAlgn="base">
              <a:spcBef>
                <a:spcPts val="0"/>
              </a:spcBef>
              <a:spcAft>
                <a:spcPts val="0"/>
              </a:spcAft>
              <a:buFont typeface="Arial" panose="020B0604020202020204" pitchFamily="34" charset="0"/>
              <a:buChar char="•"/>
            </a:pPr>
            <a:r>
              <a:rPr lang="en-US"/>
              <a:t>Creating checklists.</a:t>
            </a:r>
          </a:p>
          <a:p>
            <a:pPr rtl="0" fontAlgn="base">
              <a:spcBef>
                <a:spcPts val="0"/>
              </a:spcBef>
              <a:spcAft>
                <a:spcPts val="0"/>
              </a:spcAft>
              <a:buFont typeface="Arial" panose="020B0604020202020204" pitchFamily="34" charset="0"/>
              <a:buChar char="•"/>
            </a:pPr>
            <a:r>
              <a:rPr lang="en-US"/>
              <a:t>Threat Model for an existing online shop</a:t>
            </a:r>
          </a:p>
          <a:p>
            <a:pPr marL="742950" lvl="1" indent="-285750" rtl="0" fontAlgn="base">
              <a:spcBef>
                <a:spcPts val="0"/>
              </a:spcBef>
              <a:spcAft>
                <a:spcPts val="0"/>
              </a:spcAft>
              <a:buFont typeface="Arial" panose="020B0604020202020204" pitchFamily="34" charset="0"/>
              <a:buChar char="•"/>
            </a:pPr>
            <a:r>
              <a:rPr lang="en-US"/>
              <a:t>Risk analysis.</a:t>
            </a:r>
          </a:p>
          <a:p>
            <a:pPr marL="742950" lvl="1" indent="-285750" rtl="0" fontAlgn="base">
              <a:spcBef>
                <a:spcPts val="0"/>
              </a:spcBef>
              <a:spcAft>
                <a:spcPts val="1200"/>
              </a:spcAft>
              <a:buFont typeface="Arial" panose="020B0604020202020204" pitchFamily="34" charset="0"/>
              <a:buChar char="•"/>
            </a:pPr>
            <a:r>
              <a:rPr lang="en-US"/>
              <a:t>group work.</a:t>
            </a:r>
          </a:p>
        </p:txBody>
      </p:sp>
    </p:spTree>
    <p:extLst>
      <p:ext uri="{BB962C8B-B14F-4D97-AF65-F5344CB8AC3E}">
        <p14:creationId xmlns:p14="http://schemas.microsoft.com/office/powerpoint/2010/main" val="1244888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647AE4-BBF3-60BB-1E0B-6CE65E40F83E}"/>
              </a:ext>
            </a:extLst>
          </p:cNvPr>
          <p:cNvSpPr>
            <a:spLocks noGrp="1"/>
          </p:cNvSpPr>
          <p:nvPr>
            <p:ph type="title"/>
          </p:nvPr>
        </p:nvSpPr>
        <p:spPr>
          <a:xfrm>
            <a:off x="686834" y="1153572"/>
            <a:ext cx="3200400" cy="4461163"/>
          </a:xfrm>
        </p:spPr>
        <p:txBody>
          <a:bodyPr>
            <a:normAutofit/>
          </a:bodyPr>
          <a:lstStyle/>
          <a:p>
            <a:r>
              <a:rPr lang="en-US">
                <a:solidFill>
                  <a:srgbClr val="FFFFFF"/>
                </a:solidFill>
              </a:rPr>
              <a:t>Pentest reports</a:t>
            </a:r>
            <a:endParaRPr lang="en-CH">
              <a:solidFill>
                <a:srgbClr val="FFFFFF"/>
              </a:solidFill>
            </a:endParaRPr>
          </a:p>
        </p:txBody>
      </p:sp>
      <p:sp>
        <p:nvSpPr>
          <p:cNvPr id="7" name="Arc 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6F45A07-99AE-605F-898D-16AC5F589127}"/>
              </a:ext>
            </a:extLst>
          </p:cNvPr>
          <p:cNvSpPr>
            <a:spLocks noGrp="1"/>
          </p:cNvSpPr>
          <p:nvPr>
            <p:ph idx="1"/>
          </p:nvPr>
        </p:nvSpPr>
        <p:spPr>
          <a:xfrm>
            <a:off x="4447308" y="591344"/>
            <a:ext cx="6906491" cy="5585619"/>
          </a:xfrm>
        </p:spPr>
        <p:txBody>
          <a:bodyPr anchor="ctr">
            <a:normAutofit/>
          </a:bodyPr>
          <a:lstStyle/>
          <a:p>
            <a:r>
              <a:rPr lang="en-US" dirty="0"/>
              <a:t>A </a:t>
            </a:r>
            <a:r>
              <a:rPr lang="en-US" dirty="0" err="1"/>
              <a:t>pentest</a:t>
            </a:r>
            <a:r>
              <a:rPr lang="en-US" dirty="0"/>
              <a:t> needs a report that you can hand over to the stake holders</a:t>
            </a:r>
          </a:p>
          <a:p>
            <a:pPr lvl="1"/>
            <a:r>
              <a:rPr lang="en-US" dirty="0"/>
              <a:t>Including an executive summary</a:t>
            </a:r>
          </a:p>
          <a:p>
            <a:r>
              <a:rPr lang="en-US" dirty="0"/>
              <a:t>It includes a detailed description on how you tested, what approach and on what environment </a:t>
            </a:r>
          </a:p>
          <a:p>
            <a:pPr lvl="1"/>
            <a:r>
              <a:rPr lang="en-US" dirty="0"/>
              <a:t>It also includes the scope of the Pentests</a:t>
            </a:r>
          </a:p>
          <a:p>
            <a:pPr lvl="1"/>
            <a:r>
              <a:rPr lang="en-US" dirty="0"/>
              <a:t>Describe what you didn’t test and why.</a:t>
            </a:r>
          </a:p>
        </p:txBody>
      </p:sp>
    </p:spTree>
    <p:extLst>
      <p:ext uri="{BB962C8B-B14F-4D97-AF65-F5344CB8AC3E}">
        <p14:creationId xmlns:p14="http://schemas.microsoft.com/office/powerpoint/2010/main" val="2236349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647AE4-BBF3-60BB-1E0B-6CE65E40F83E}"/>
              </a:ext>
            </a:extLst>
          </p:cNvPr>
          <p:cNvSpPr>
            <a:spLocks noGrp="1"/>
          </p:cNvSpPr>
          <p:nvPr>
            <p:ph type="title"/>
          </p:nvPr>
        </p:nvSpPr>
        <p:spPr>
          <a:xfrm>
            <a:off x="686834" y="1153572"/>
            <a:ext cx="3200400" cy="4461163"/>
          </a:xfrm>
        </p:spPr>
        <p:txBody>
          <a:bodyPr>
            <a:normAutofit/>
          </a:bodyPr>
          <a:lstStyle/>
          <a:p>
            <a:r>
              <a:rPr lang="en-US">
                <a:solidFill>
                  <a:srgbClr val="FFFFFF"/>
                </a:solidFill>
              </a:rPr>
              <a:t>Pentest reports</a:t>
            </a:r>
            <a:endParaRPr lang="en-CH">
              <a:solidFill>
                <a:srgbClr val="FFFFFF"/>
              </a:solidFill>
            </a:endParaRPr>
          </a:p>
        </p:txBody>
      </p:sp>
      <p:sp>
        <p:nvSpPr>
          <p:cNvPr id="7" name="Arc 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6F45A07-99AE-605F-898D-16AC5F589127}"/>
              </a:ext>
            </a:extLst>
          </p:cNvPr>
          <p:cNvSpPr>
            <a:spLocks noGrp="1"/>
          </p:cNvSpPr>
          <p:nvPr>
            <p:ph idx="1"/>
          </p:nvPr>
        </p:nvSpPr>
        <p:spPr>
          <a:xfrm>
            <a:off x="4447308" y="591344"/>
            <a:ext cx="6906491" cy="5585619"/>
          </a:xfrm>
        </p:spPr>
        <p:txBody>
          <a:bodyPr anchor="ctr">
            <a:normAutofit/>
          </a:bodyPr>
          <a:lstStyle/>
          <a:p>
            <a:r>
              <a:rPr lang="en-US" dirty="0"/>
              <a:t>A </a:t>
            </a:r>
            <a:r>
              <a:rPr lang="en-US" dirty="0" err="1"/>
              <a:t>pentest</a:t>
            </a:r>
            <a:r>
              <a:rPr lang="en-US" dirty="0"/>
              <a:t> includes a description of all the findings, how and where you found it and how to resolve. </a:t>
            </a:r>
          </a:p>
          <a:p>
            <a:pPr lvl="1"/>
            <a:r>
              <a:rPr lang="en-US" dirty="0"/>
              <a:t>Also the state after the retest</a:t>
            </a:r>
          </a:p>
          <a:p>
            <a:r>
              <a:rPr lang="en-US" dirty="0"/>
              <a:t>It includes an overall rating of the application before and after the retest.</a:t>
            </a:r>
            <a:endParaRPr lang="en-CH" dirty="0"/>
          </a:p>
        </p:txBody>
      </p:sp>
    </p:spTree>
    <p:extLst>
      <p:ext uri="{BB962C8B-B14F-4D97-AF65-F5344CB8AC3E}">
        <p14:creationId xmlns:p14="http://schemas.microsoft.com/office/powerpoint/2010/main" val="1545257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2B85A-E60D-B379-8782-D604DF2A1E49}"/>
              </a:ext>
            </a:extLst>
          </p:cNvPr>
          <p:cNvSpPr>
            <a:spLocks noGrp="1"/>
          </p:cNvSpPr>
          <p:nvPr>
            <p:ph type="title"/>
          </p:nvPr>
        </p:nvSpPr>
        <p:spPr>
          <a:xfrm>
            <a:off x="838200" y="556995"/>
            <a:ext cx="10515600" cy="1133693"/>
          </a:xfrm>
        </p:spPr>
        <p:txBody>
          <a:bodyPr>
            <a:normAutofit/>
          </a:bodyPr>
          <a:lstStyle/>
          <a:p>
            <a:pPr algn="ctr"/>
            <a:r>
              <a:rPr lang="en-US" sz="5200" dirty="0"/>
              <a:t>Exercise #7</a:t>
            </a:r>
            <a:endParaRPr lang="en-CH" sz="5200" dirty="0"/>
          </a:p>
        </p:txBody>
      </p:sp>
      <p:graphicFrame>
        <p:nvGraphicFramePr>
          <p:cNvPr id="5" name="Content Placeholder 2">
            <a:extLst>
              <a:ext uri="{FF2B5EF4-FFF2-40B4-BE49-F238E27FC236}">
                <a16:creationId xmlns:a16="http://schemas.microsoft.com/office/drawing/2014/main" id="{50B0661D-94CD-029F-865A-770B792200CD}"/>
              </a:ext>
            </a:extLst>
          </p:cNvPr>
          <p:cNvGraphicFramePr>
            <a:graphicFrameLocks noGrp="1"/>
          </p:cNvGraphicFramePr>
          <p:nvPr>
            <p:ph idx="1"/>
            <p:extLst>
              <p:ext uri="{D42A27DB-BD31-4B8C-83A1-F6EECF244321}">
                <p14:modId xmlns:p14="http://schemas.microsoft.com/office/powerpoint/2010/main" val="216084761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259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19C3D5-374B-15AD-8742-86BEC63F4A66}"/>
              </a:ext>
            </a:extLst>
          </p:cNvPr>
          <p:cNvSpPr>
            <a:spLocks noGrp="1"/>
          </p:cNvSpPr>
          <p:nvPr>
            <p:ph type="title"/>
          </p:nvPr>
        </p:nvSpPr>
        <p:spPr>
          <a:xfrm>
            <a:off x="686834" y="591344"/>
            <a:ext cx="3200400" cy="5585619"/>
          </a:xfrm>
        </p:spPr>
        <p:txBody>
          <a:bodyPr>
            <a:normAutofit/>
          </a:bodyPr>
          <a:lstStyle/>
          <a:p>
            <a:r>
              <a:rPr lang="en-US">
                <a:solidFill>
                  <a:srgbClr val="FFFFFF"/>
                </a:solidFill>
              </a:rPr>
              <a:t>Workshop Questions and Answers</a:t>
            </a:r>
            <a:endParaRPr lang="en-CH">
              <a:solidFill>
                <a:srgbClr val="FFFFFF"/>
              </a:solidFill>
            </a:endParaRP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FAE9CE4-292E-F6F3-82BB-5362615A5B94}"/>
              </a:ext>
            </a:extLst>
          </p:cNvPr>
          <p:cNvSpPr>
            <a:spLocks noGrp="1"/>
          </p:cNvSpPr>
          <p:nvPr>
            <p:ph idx="1"/>
          </p:nvPr>
        </p:nvSpPr>
        <p:spPr>
          <a:xfrm>
            <a:off x="4447308" y="591344"/>
            <a:ext cx="6906491" cy="5585619"/>
          </a:xfrm>
        </p:spPr>
        <p:txBody>
          <a:bodyPr anchor="ctr">
            <a:normAutofit/>
          </a:bodyPr>
          <a:lstStyle/>
          <a:p>
            <a:endParaRPr lang="en-CH"/>
          </a:p>
        </p:txBody>
      </p:sp>
    </p:spTree>
    <p:extLst>
      <p:ext uri="{BB962C8B-B14F-4D97-AF65-F5344CB8AC3E}">
        <p14:creationId xmlns:p14="http://schemas.microsoft.com/office/powerpoint/2010/main" val="1824183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7949B-4509-1891-4DF9-00072547AC18}"/>
              </a:ext>
            </a:extLst>
          </p:cNvPr>
          <p:cNvSpPr>
            <a:spLocks noGrp="1"/>
          </p:cNvSpPr>
          <p:nvPr>
            <p:ph type="title"/>
          </p:nvPr>
        </p:nvSpPr>
        <p:spPr>
          <a:xfrm>
            <a:off x="686834" y="1153572"/>
            <a:ext cx="3200400" cy="4461163"/>
          </a:xfrm>
        </p:spPr>
        <p:txBody>
          <a:bodyPr>
            <a:normAutofit/>
          </a:bodyPr>
          <a:lstStyle/>
          <a:p>
            <a:r>
              <a:rPr lang="en-US">
                <a:solidFill>
                  <a:srgbClr val="FFFFFF"/>
                </a:solidFill>
              </a:rPr>
              <a:t>General Questions and Answers</a:t>
            </a:r>
            <a:endParaRPr lang="en-CH">
              <a:solidFill>
                <a:srgbClr val="FFFFFF"/>
              </a:solidFill>
            </a:endParaRP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B726D78-6640-A590-7624-27ABEF577103}"/>
              </a:ext>
            </a:extLst>
          </p:cNvPr>
          <p:cNvSpPr>
            <a:spLocks noGrp="1"/>
          </p:cNvSpPr>
          <p:nvPr>
            <p:ph idx="1"/>
          </p:nvPr>
        </p:nvSpPr>
        <p:spPr>
          <a:xfrm>
            <a:off x="4447308" y="591344"/>
            <a:ext cx="6906491" cy="5585619"/>
          </a:xfrm>
        </p:spPr>
        <p:txBody>
          <a:bodyPr anchor="ctr">
            <a:normAutofit/>
          </a:bodyPr>
          <a:lstStyle/>
          <a:p>
            <a:endParaRPr lang="en-CH"/>
          </a:p>
        </p:txBody>
      </p:sp>
    </p:spTree>
    <p:extLst>
      <p:ext uri="{BB962C8B-B14F-4D97-AF65-F5344CB8AC3E}">
        <p14:creationId xmlns:p14="http://schemas.microsoft.com/office/powerpoint/2010/main" val="569481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p:nvPr/>
        </p:nvSpPr>
        <p:spPr>
          <a:xfrm>
            <a:off x="0" y="2410733"/>
            <a:ext cx="12192000" cy="4447200"/>
          </a:xfrm>
          <a:prstGeom prst="rect">
            <a:avLst/>
          </a:prstGeom>
          <a:solidFill>
            <a:srgbClr val="C82935"/>
          </a:solidFill>
          <a:ln w="9525" cap="flat" cmpd="sng">
            <a:solidFill>
              <a:srgbClr val="C82935"/>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400"/>
            </a:pPr>
            <a:endParaRPr sz="1867" kern="0">
              <a:solidFill>
                <a:srgbClr val="000000"/>
              </a:solidFill>
              <a:latin typeface="Arial"/>
              <a:ea typeface="Arial"/>
              <a:cs typeface="Arial"/>
              <a:sym typeface="Arial"/>
            </a:endParaRPr>
          </a:p>
        </p:txBody>
      </p:sp>
      <p:sp>
        <p:nvSpPr>
          <p:cNvPr id="71" name="Google Shape;71;p3"/>
          <p:cNvSpPr txBox="1">
            <a:spLocks noGrp="1"/>
          </p:cNvSpPr>
          <p:nvPr>
            <p:ph type="title"/>
          </p:nvPr>
        </p:nvSpPr>
        <p:spPr>
          <a:xfrm>
            <a:off x="415600" y="2410733"/>
            <a:ext cx="11360800" cy="2618000"/>
          </a:xfrm>
          <a:prstGeom prst="rect">
            <a:avLst/>
          </a:prstGeom>
          <a:noFill/>
          <a:ln>
            <a:noFill/>
          </a:ln>
        </p:spPr>
        <p:txBody>
          <a:bodyPr spcFirstLastPara="1" wrap="square" lIns="121900" tIns="121900" rIns="121900" bIns="121900" anchor="b" anchorCtr="0">
            <a:noAutofit/>
          </a:bodyPr>
          <a:lstStyle/>
          <a:p>
            <a:r>
              <a:rPr lang="en-GB" sz="12000" b="1" dirty="0">
                <a:solidFill>
                  <a:schemeClr val="lt1"/>
                </a:solidFill>
              </a:rPr>
              <a:t>THANK YOU 🤩</a:t>
            </a:r>
            <a:endParaRPr sz="12000" b="1" dirty="0">
              <a:solidFill>
                <a:schemeClr val="lt1"/>
              </a:solidFill>
            </a:endParaRPr>
          </a:p>
        </p:txBody>
      </p:sp>
      <p:sp>
        <p:nvSpPr>
          <p:cNvPr id="72" name="Google Shape;72;p3"/>
          <p:cNvSpPr txBox="1">
            <a:spLocks noGrp="1"/>
          </p:cNvSpPr>
          <p:nvPr>
            <p:ph type="body" idx="1"/>
          </p:nvPr>
        </p:nvSpPr>
        <p:spPr>
          <a:xfrm>
            <a:off x="0" y="5091367"/>
            <a:ext cx="12192000" cy="1282800"/>
          </a:xfrm>
          <a:prstGeom prst="rect">
            <a:avLst/>
          </a:prstGeom>
          <a:noFill/>
          <a:ln>
            <a:noFill/>
          </a:ln>
        </p:spPr>
        <p:txBody>
          <a:bodyPr spcFirstLastPara="1" wrap="square" lIns="121900" tIns="121900" rIns="121900" bIns="121900" anchor="t" anchorCtr="0">
            <a:normAutofit/>
          </a:bodyPr>
          <a:lstStyle/>
          <a:p>
            <a:pPr marL="0" indent="0">
              <a:spcAft>
                <a:spcPts val="1600"/>
              </a:spcAft>
              <a:buNone/>
            </a:pPr>
            <a:r>
              <a:rPr lang="en-GB">
                <a:solidFill>
                  <a:schemeClr val="lt1"/>
                </a:solidFill>
              </a:rPr>
              <a:t>Feedback survey and certificate will be sent by email. Please fill in the survey 🙏🏼.</a:t>
            </a:r>
            <a:br>
              <a:rPr lang="en-GB">
                <a:solidFill>
                  <a:schemeClr val="lt1"/>
                </a:solidFill>
              </a:rPr>
            </a:br>
            <a:r>
              <a:rPr lang="en-GB">
                <a:solidFill>
                  <a:schemeClr val="lt1"/>
                </a:solidFill>
              </a:rPr>
              <a:t>Hope to see you again soon!</a:t>
            </a:r>
            <a:endParaRPr>
              <a:solidFill>
                <a:schemeClr val="lt1"/>
              </a:solidFill>
            </a:endParaRPr>
          </a:p>
        </p:txBody>
      </p:sp>
      <p:pic>
        <p:nvPicPr>
          <p:cNvPr id="73" name="Google Shape;73;p3"/>
          <p:cNvPicPr preferRelativeResize="0"/>
          <p:nvPr/>
        </p:nvPicPr>
        <p:blipFill rotWithShape="1">
          <a:blip r:embed="rId3">
            <a:alphaModFix/>
          </a:blip>
          <a:srcRect/>
          <a:stretch/>
        </p:blipFill>
        <p:spPr>
          <a:xfrm>
            <a:off x="3127033" y="251833"/>
            <a:ext cx="5937931" cy="20962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135231-A420-D4F1-8E3C-EFCAD48E4487}"/>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Agenda </a:t>
            </a:r>
            <a:br>
              <a:rPr lang="en-US" dirty="0">
                <a:solidFill>
                  <a:srgbClr val="FFFFFF"/>
                </a:solidFill>
              </a:rPr>
            </a:br>
            <a:r>
              <a:rPr lang="en-US" dirty="0">
                <a:solidFill>
                  <a:srgbClr val="FFFFFF"/>
                </a:solidFill>
              </a:rPr>
              <a:t>Day 2</a:t>
            </a:r>
            <a:endParaRPr lang="en-CH"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1CD8EF6-EE94-ABE7-2F2F-84A13572EF6E}"/>
              </a:ext>
            </a:extLst>
          </p:cNvPr>
          <p:cNvSpPr>
            <a:spLocks noGrp="1"/>
          </p:cNvSpPr>
          <p:nvPr>
            <p:ph idx="1"/>
          </p:nvPr>
        </p:nvSpPr>
        <p:spPr>
          <a:xfrm>
            <a:off x="4447308" y="591344"/>
            <a:ext cx="6906491" cy="5585619"/>
          </a:xfrm>
        </p:spPr>
        <p:txBody>
          <a:bodyPr anchor="ctr">
            <a:normAutofit/>
          </a:bodyPr>
          <a:lstStyle/>
          <a:p>
            <a:pPr rtl="0" fontAlgn="base">
              <a:spcBef>
                <a:spcPts val="0"/>
              </a:spcBef>
              <a:spcAft>
                <a:spcPts val="0"/>
              </a:spcAft>
              <a:buFont typeface="Arial" panose="020B0604020202020204" pitchFamily="34" charset="0"/>
              <a:buChar char="•"/>
            </a:pPr>
            <a:r>
              <a:rPr lang="en-US" dirty="0"/>
              <a:t>Pentest against an existing online shop</a:t>
            </a:r>
          </a:p>
          <a:p>
            <a:pPr marL="742950" lvl="1" indent="-285750" rtl="0" fontAlgn="base">
              <a:spcBef>
                <a:spcPts val="0"/>
              </a:spcBef>
              <a:spcAft>
                <a:spcPts val="0"/>
              </a:spcAft>
              <a:buFont typeface="Arial" panose="020B0604020202020204" pitchFamily="34" charset="0"/>
              <a:buChar char="•"/>
            </a:pPr>
            <a:r>
              <a:rPr lang="en-US" dirty="0"/>
              <a:t>group work.</a:t>
            </a:r>
          </a:p>
          <a:p>
            <a:pPr rtl="0" fontAlgn="base">
              <a:spcBef>
                <a:spcPts val="0"/>
              </a:spcBef>
              <a:spcAft>
                <a:spcPts val="0"/>
              </a:spcAft>
              <a:buFont typeface="Arial" panose="020B0604020202020204" pitchFamily="34" charset="0"/>
              <a:buChar char="•"/>
            </a:pPr>
            <a:r>
              <a:rPr lang="en-US" dirty="0"/>
              <a:t>Triage </a:t>
            </a:r>
            <a:r>
              <a:rPr lang="en-US" dirty="0" err="1"/>
              <a:t>pentest</a:t>
            </a:r>
            <a:r>
              <a:rPr lang="en-US" dirty="0"/>
              <a:t> findings.</a:t>
            </a:r>
          </a:p>
          <a:p>
            <a:pPr marL="742950" lvl="1" indent="-285750" rtl="0" fontAlgn="base">
              <a:spcBef>
                <a:spcPts val="0"/>
              </a:spcBef>
              <a:spcAft>
                <a:spcPts val="0"/>
              </a:spcAft>
              <a:buFont typeface="Arial" panose="020B0604020202020204" pitchFamily="34" charset="0"/>
              <a:buChar char="•"/>
            </a:pPr>
            <a:r>
              <a:rPr lang="en-US" dirty="0"/>
              <a:t>group work.</a:t>
            </a:r>
          </a:p>
          <a:p>
            <a:pPr rtl="0" fontAlgn="base">
              <a:spcBef>
                <a:spcPts val="0"/>
              </a:spcBef>
              <a:spcAft>
                <a:spcPts val="0"/>
              </a:spcAft>
              <a:buFont typeface="Arial" panose="020B0604020202020204" pitchFamily="34" charset="0"/>
              <a:buChar char="•"/>
            </a:pPr>
            <a:r>
              <a:rPr lang="en-US" dirty="0"/>
              <a:t>Fixing </a:t>
            </a:r>
            <a:r>
              <a:rPr lang="en-US" dirty="0" err="1"/>
              <a:t>pentest</a:t>
            </a:r>
            <a:r>
              <a:rPr lang="en-US" dirty="0"/>
              <a:t> findings</a:t>
            </a:r>
          </a:p>
          <a:p>
            <a:pPr marL="742950" lvl="1" indent="-285750" rtl="0" fontAlgn="base">
              <a:spcBef>
                <a:spcPts val="0"/>
              </a:spcBef>
              <a:spcAft>
                <a:spcPts val="0"/>
              </a:spcAft>
              <a:buFont typeface="Arial" panose="020B0604020202020204" pitchFamily="34" charset="0"/>
              <a:buChar char="•"/>
            </a:pPr>
            <a:r>
              <a:rPr lang="en-US" dirty="0"/>
              <a:t>Theory only (find out what to do) </a:t>
            </a:r>
          </a:p>
          <a:p>
            <a:pPr marL="742950" lvl="1" indent="-285750" rtl="0" fontAlgn="base">
              <a:spcBef>
                <a:spcPts val="0"/>
              </a:spcBef>
              <a:spcAft>
                <a:spcPts val="0"/>
              </a:spcAft>
              <a:buFont typeface="Arial" panose="020B0604020202020204" pitchFamily="34" charset="0"/>
              <a:buChar char="•"/>
            </a:pPr>
            <a:r>
              <a:rPr lang="en-US" dirty="0"/>
              <a:t>group work.</a:t>
            </a:r>
          </a:p>
          <a:p>
            <a:pPr rtl="0" fontAlgn="base">
              <a:spcBef>
                <a:spcPts val="0"/>
              </a:spcBef>
              <a:spcAft>
                <a:spcPts val="0"/>
              </a:spcAft>
              <a:buFont typeface="Arial" panose="020B0604020202020204" pitchFamily="34" charset="0"/>
              <a:buChar char="•"/>
            </a:pPr>
            <a:r>
              <a:rPr lang="en-US" dirty="0"/>
              <a:t>Retesting the application</a:t>
            </a:r>
          </a:p>
          <a:p>
            <a:pPr marL="742950" lvl="1" indent="-285750" rtl="0" fontAlgn="base">
              <a:spcBef>
                <a:spcPts val="0"/>
              </a:spcBef>
              <a:spcAft>
                <a:spcPts val="0"/>
              </a:spcAft>
              <a:buFont typeface="Arial" panose="020B0604020202020204" pitchFamily="34" charset="0"/>
              <a:buChar char="•"/>
            </a:pPr>
            <a:r>
              <a:rPr lang="en-US" dirty="0"/>
              <a:t>group work.</a:t>
            </a:r>
          </a:p>
          <a:p>
            <a:pPr marL="742950" lvl="1" indent="-285750" rtl="0" fontAlgn="base">
              <a:spcBef>
                <a:spcPts val="0"/>
              </a:spcBef>
              <a:spcAft>
                <a:spcPts val="0"/>
              </a:spcAft>
              <a:buFont typeface="Arial" panose="020B0604020202020204" pitchFamily="34" charset="0"/>
              <a:buChar char="•"/>
            </a:pPr>
            <a:r>
              <a:rPr lang="en-US" dirty="0"/>
              <a:t>Validate the fixes.</a:t>
            </a:r>
          </a:p>
          <a:p>
            <a:pPr rtl="0" fontAlgn="base">
              <a:spcBef>
                <a:spcPts val="0"/>
              </a:spcBef>
              <a:spcAft>
                <a:spcPts val="0"/>
              </a:spcAft>
              <a:buFont typeface="Arial" panose="020B0604020202020204" pitchFamily="34" charset="0"/>
              <a:buChar char="•"/>
            </a:pPr>
            <a:r>
              <a:rPr lang="en-US" dirty="0"/>
              <a:t>Pentest reports</a:t>
            </a:r>
          </a:p>
          <a:p>
            <a:pPr marL="742950" lvl="1" indent="-285750" rtl="0" fontAlgn="base">
              <a:spcBef>
                <a:spcPts val="0"/>
              </a:spcBef>
              <a:spcAft>
                <a:spcPts val="0"/>
              </a:spcAft>
              <a:buFont typeface="Arial" panose="020B0604020202020204" pitchFamily="34" charset="0"/>
              <a:buChar char="•"/>
            </a:pPr>
            <a:r>
              <a:rPr lang="en-US" dirty="0"/>
              <a:t>Show your work.</a:t>
            </a:r>
          </a:p>
          <a:p>
            <a:pPr rtl="0" fontAlgn="base">
              <a:spcBef>
                <a:spcPts val="0"/>
              </a:spcBef>
              <a:spcAft>
                <a:spcPts val="1200"/>
              </a:spcAft>
              <a:buFont typeface="Arial" panose="020B0604020202020204" pitchFamily="34" charset="0"/>
              <a:buChar char="•"/>
            </a:pPr>
            <a:r>
              <a:rPr lang="en-US" dirty="0"/>
              <a:t>Open Discussion, Q&amp;A</a:t>
            </a:r>
          </a:p>
        </p:txBody>
      </p:sp>
    </p:spTree>
    <p:extLst>
      <p:ext uri="{BB962C8B-B14F-4D97-AF65-F5344CB8AC3E}">
        <p14:creationId xmlns:p14="http://schemas.microsoft.com/office/powerpoint/2010/main" val="2759600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E7AE33-A19B-24ED-D9AF-E070E203FF72}"/>
              </a:ext>
            </a:extLst>
          </p:cNvPr>
          <p:cNvSpPr>
            <a:spLocks noGrp="1"/>
          </p:cNvSpPr>
          <p:nvPr>
            <p:ph type="title"/>
          </p:nvPr>
        </p:nvSpPr>
        <p:spPr>
          <a:xfrm>
            <a:off x="686834" y="591344"/>
            <a:ext cx="3200400" cy="5585619"/>
          </a:xfrm>
        </p:spPr>
        <p:txBody>
          <a:bodyPr>
            <a:normAutofit/>
          </a:bodyPr>
          <a:lstStyle/>
          <a:p>
            <a:r>
              <a:rPr lang="en-US" sz="4100">
                <a:solidFill>
                  <a:srgbClr val="FFFFFF"/>
                </a:solidFill>
              </a:rPr>
              <a:t>Administrative information</a:t>
            </a:r>
            <a:endParaRPr lang="en-CH" sz="4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38C0F20-A0D0-44C2-22CB-7A09108B7F3E}"/>
              </a:ext>
            </a:extLst>
          </p:cNvPr>
          <p:cNvSpPr>
            <a:spLocks noGrp="1"/>
          </p:cNvSpPr>
          <p:nvPr>
            <p:ph idx="1"/>
          </p:nvPr>
        </p:nvSpPr>
        <p:spPr>
          <a:xfrm>
            <a:off x="4447308" y="591344"/>
            <a:ext cx="6906491" cy="5585619"/>
          </a:xfrm>
        </p:spPr>
        <p:txBody>
          <a:bodyPr anchor="ctr">
            <a:normAutofit/>
          </a:bodyPr>
          <a:lstStyle/>
          <a:p>
            <a:r>
              <a:rPr lang="en-US" dirty="0"/>
              <a:t>Schedule proposal:</a:t>
            </a:r>
          </a:p>
          <a:p>
            <a:pPr lvl="1"/>
            <a:r>
              <a:rPr lang="en-US" dirty="0"/>
              <a:t>8:30 Start </a:t>
            </a:r>
          </a:p>
          <a:p>
            <a:pPr lvl="1"/>
            <a:r>
              <a:rPr lang="en-US" dirty="0"/>
              <a:t>10:00 Coffee Break</a:t>
            </a:r>
          </a:p>
          <a:p>
            <a:pPr lvl="1"/>
            <a:r>
              <a:rPr lang="en-US" dirty="0"/>
              <a:t>12:00 – 13:00 Lunch</a:t>
            </a:r>
          </a:p>
          <a:p>
            <a:pPr lvl="1"/>
            <a:r>
              <a:rPr lang="en-US" dirty="0"/>
              <a:t>14:30 Coffee Break</a:t>
            </a:r>
          </a:p>
          <a:p>
            <a:pPr lvl="1"/>
            <a:r>
              <a:rPr lang="en-US"/>
              <a:t>16:30 </a:t>
            </a:r>
            <a:r>
              <a:rPr lang="en-US" dirty="0"/>
              <a:t>End</a:t>
            </a:r>
            <a:endParaRPr lang="en-CH" dirty="0"/>
          </a:p>
        </p:txBody>
      </p:sp>
    </p:spTree>
    <p:extLst>
      <p:ext uri="{BB962C8B-B14F-4D97-AF65-F5344CB8AC3E}">
        <p14:creationId xmlns:p14="http://schemas.microsoft.com/office/powerpoint/2010/main" val="218442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394EFF-5BD4-54DC-D1B1-E8846AC5E301}"/>
              </a:ext>
            </a:extLst>
          </p:cNvPr>
          <p:cNvSpPr>
            <a:spLocks noGrp="1"/>
          </p:cNvSpPr>
          <p:nvPr>
            <p:ph type="title"/>
          </p:nvPr>
        </p:nvSpPr>
        <p:spPr>
          <a:xfrm>
            <a:off x="686834" y="591344"/>
            <a:ext cx="3200400" cy="5585619"/>
          </a:xfrm>
        </p:spPr>
        <p:txBody>
          <a:bodyPr>
            <a:normAutofit/>
          </a:bodyPr>
          <a:lstStyle/>
          <a:p>
            <a:r>
              <a:rPr lang="en-US" sz="4100">
                <a:solidFill>
                  <a:srgbClr val="FFFFFF"/>
                </a:solidFill>
              </a:rPr>
              <a:t>Administrative information</a:t>
            </a:r>
            <a:endParaRPr lang="en-CH" sz="4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86045B4-33DD-4EEB-B599-9609871B2902}"/>
              </a:ext>
            </a:extLst>
          </p:cNvPr>
          <p:cNvSpPr>
            <a:spLocks noGrp="1"/>
          </p:cNvSpPr>
          <p:nvPr>
            <p:ph idx="1"/>
          </p:nvPr>
        </p:nvSpPr>
        <p:spPr>
          <a:xfrm>
            <a:off x="4447308" y="591344"/>
            <a:ext cx="6906491" cy="5585619"/>
          </a:xfrm>
        </p:spPr>
        <p:txBody>
          <a:bodyPr anchor="ctr">
            <a:normAutofit/>
          </a:bodyPr>
          <a:lstStyle/>
          <a:p>
            <a:r>
              <a:rPr lang="en-US" sz="2600"/>
              <a:t>Most of the workshop will be group work.</a:t>
            </a:r>
          </a:p>
          <a:p>
            <a:r>
              <a:rPr lang="en-US" sz="2600"/>
              <a:t>After a half day of theoretical introduction, the rest of the workshop will be exercises in groups.</a:t>
            </a:r>
          </a:p>
          <a:p>
            <a:r>
              <a:rPr lang="en-US" sz="2600"/>
              <a:t>Please group yourself in small groups of </a:t>
            </a:r>
            <a:r>
              <a:rPr lang="en-US" sz="2600" b="1"/>
              <a:t>at max four people.</a:t>
            </a:r>
          </a:p>
          <a:p>
            <a:r>
              <a:rPr lang="en-US" sz="2600"/>
              <a:t>Every exercise ends with a short presentation of the results, and I – as the customer - might ask questions to the group.</a:t>
            </a:r>
          </a:p>
          <a:p>
            <a:r>
              <a:rPr lang="en-US" sz="2600"/>
              <a:t>Ensure every member of the group is contributing to the group work.</a:t>
            </a:r>
          </a:p>
          <a:p>
            <a:r>
              <a:rPr lang="en-US" sz="2600"/>
              <a:t>I’d prefer every member is doing at least one presentation.</a:t>
            </a:r>
          </a:p>
        </p:txBody>
      </p:sp>
    </p:spTree>
    <p:extLst>
      <p:ext uri="{BB962C8B-B14F-4D97-AF65-F5344CB8AC3E}">
        <p14:creationId xmlns:p14="http://schemas.microsoft.com/office/powerpoint/2010/main" val="3839017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a:themeElements>
    <a:clrScheme name="YOO - COLORS">
      <a:dk1>
        <a:srgbClr val="000000"/>
      </a:dk1>
      <a:lt1>
        <a:srgbClr val="FFFFFF"/>
      </a:lt1>
      <a:dk2>
        <a:srgbClr val="000000"/>
      </a:dk2>
      <a:lt2>
        <a:srgbClr val="FFFFFF"/>
      </a:lt2>
      <a:accent1>
        <a:srgbClr val="1F3E77"/>
      </a:accent1>
      <a:accent2>
        <a:srgbClr val="0077C8"/>
      </a:accent2>
      <a:accent3>
        <a:srgbClr val="819AAB"/>
      </a:accent3>
      <a:accent4>
        <a:srgbClr val="4EC6DE"/>
      </a:accent4>
      <a:accent5>
        <a:srgbClr val="ABA2EE"/>
      </a:accent5>
      <a:accent6>
        <a:srgbClr val="B4EEA2"/>
      </a:accent6>
      <a:hlink>
        <a:srgbClr val="0077C8"/>
      </a:hlink>
      <a:folHlink>
        <a:srgbClr val="B54EDE"/>
      </a:folHlink>
    </a:clrScheme>
    <a:fontScheme name="YOO - FONTS">
      <a:majorFont>
        <a:latin typeface="Clan Offc"/>
        <a:ea typeface=""/>
        <a:cs typeface=""/>
      </a:majorFont>
      <a:minorFont>
        <a:latin typeface="Clan Off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O Master Full EN.potx" id="{20B4B9DD-3C7A-4CD0-80F8-6E16676D27F7}" vid="{5DBB0A88-E1FA-4247-BCCE-179E894AEE02}"/>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otalTime>0</TotalTime>
  <Words>2732</Words>
  <Application>Microsoft Office PowerPoint</Application>
  <PresentationFormat>Widescreen</PresentationFormat>
  <Paragraphs>366</Paragraphs>
  <Slides>65</Slides>
  <Notes>4</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65</vt:i4>
      </vt:variant>
    </vt:vector>
  </HeadingPairs>
  <TitlesOfParts>
    <vt:vector size="76" baseType="lpstr">
      <vt:lpstr>Aptos</vt:lpstr>
      <vt:lpstr>Aptos Display</vt:lpstr>
      <vt:lpstr>Arial</vt:lpstr>
      <vt:lpstr>Calibri</vt:lpstr>
      <vt:lpstr>Clan Offc</vt:lpstr>
      <vt:lpstr>Roboto</vt:lpstr>
      <vt:lpstr>Roboto</vt:lpstr>
      <vt:lpstr>Wingdings</vt:lpstr>
      <vt:lpstr>Office Theme</vt:lpstr>
      <vt:lpstr>Cover Slides</vt:lpstr>
      <vt:lpstr>Simple Light</vt:lpstr>
      <vt:lpstr>WELCOME TO</vt:lpstr>
      <vt:lpstr>TEAM &amp; TOPICS</vt:lpstr>
      <vt:lpstr>Software Engineer  at YOO AG in Basel</vt:lpstr>
      <vt:lpstr>My Book</vt:lpstr>
      <vt:lpstr>PowerPoint Presentation</vt:lpstr>
      <vt:lpstr>Agenda  Day 1</vt:lpstr>
      <vt:lpstr>Agenda  Day 2</vt:lpstr>
      <vt:lpstr>Administrative information</vt:lpstr>
      <vt:lpstr>Administrative information</vt:lpstr>
      <vt:lpstr>Administrative information</vt:lpstr>
      <vt:lpstr>Administrative information</vt:lpstr>
      <vt:lpstr>JuiceShop</vt:lpstr>
      <vt:lpstr>What is ASVS?</vt:lpstr>
      <vt:lpstr>OWASP in a nutshell</vt:lpstr>
      <vt:lpstr>OWASP Top 10</vt:lpstr>
      <vt:lpstr>OWASP Top 10</vt:lpstr>
      <vt:lpstr>What is ASVS?</vt:lpstr>
      <vt:lpstr>ASVS Fakts</vt:lpstr>
      <vt:lpstr>ASVS vs. Top 10</vt:lpstr>
      <vt:lpstr>Digg into ASVS</vt:lpstr>
      <vt:lpstr>Levels of security</vt:lpstr>
      <vt:lpstr>Levels of security</vt:lpstr>
      <vt:lpstr>Levels of security</vt:lpstr>
      <vt:lpstr>Levels of security - Criticality</vt:lpstr>
      <vt:lpstr>Levels of security - Criticality</vt:lpstr>
      <vt:lpstr>ASVS in the  project lifecycle</vt:lpstr>
      <vt:lpstr>ASVS in the project live cycle</vt:lpstr>
      <vt:lpstr>ASVS in Sales</vt:lpstr>
      <vt:lpstr>ASVS in UX and RE</vt:lpstr>
      <vt:lpstr>ASVS and Project Management</vt:lpstr>
      <vt:lpstr>ASVS and DevOps</vt:lpstr>
      <vt:lpstr>ASVS and Testing</vt:lpstr>
      <vt:lpstr>Interaktiv  ASVS and Development</vt:lpstr>
      <vt:lpstr>ASVS as a security blueprint</vt:lpstr>
      <vt:lpstr>ASVS as a security blueprint</vt:lpstr>
      <vt:lpstr>ASVS as a security blueprint</vt:lpstr>
      <vt:lpstr>ASVS as a security blueprint</vt:lpstr>
      <vt:lpstr>ASVS as a security blueprint</vt:lpstr>
      <vt:lpstr>Exercise #1</vt:lpstr>
      <vt:lpstr>Threat Model</vt:lpstr>
      <vt:lpstr>Threat Model</vt:lpstr>
      <vt:lpstr>Juice Shop Architecture</vt:lpstr>
      <vt:lpstr>Threat Model</vt:lpstr>
      <vt:lpstr>Exercise #2</vt:lpstr>
      <vt:lpstr>Penetration Tests</vt:lpstr>
      <vt:lpstr>Penetration Tests</vt:lpstr>
      <vt:lpstr>Penetration Tests</vt:lpstr>
      <vt:lpstr>Exercise #3</vt:lpstr>
      <vt:lpstr>Triage the findings</vt:lpstr>
      <vt:lpstr>Triage and prioritize</vt:lpstr>
      <vt:lpstr>Triage and prioritize</vt:lpstr>
      <vt:lpstr>Exercise #4</vt:lpstr>
      <vt:lpstr>Fixing pentest findings</vt:lpstr>
      <vt:lpstr>Fixing pentest findings</vt:lpstr>
      <vt:lpstr>Exercise #5</vt:lpstr>
      <vt:lpstr>Retesting the application</vt:lpstr>
      <vt:lpstr>Retesting the application</vt:lpstr>
      <vt:lpstr>Exercise #6</vt:lpstr>
      <vt:lpstr>Pentest reports</vt:lpstr>
      <vt:lpstr>Pentest reports</vt:lpstr>
      <vt:lpstr>Pentest reports</vt:lpstr>
      <vt:lpstr>Exercise #7</vt:lpstr>
      <vt:lpstr>Workshop Questions and Answers</vt:lpstr>
      <vt:lpstr>General Questions and Answers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Jürgen Gutsch</dc:creator>
  <cp:lastModifiedBy>Jürgen Gutsch</cp:lastModifiedBy>
  <cp:revision>5</cp:revision>
  <dcterms:created xsi:type="dcterms:W3CDTF">2024-06-17T20:41:14Z</dcterms:created>
  <dcterms:modified xsi:type="dcterms:W3CDTF">2024-10-06T17:48:10Z</dcterms:modified>
</cp:coreProperties>
</file>